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1.xml" ContentType="application/vnd.openxmlformats-officedocument.drawingml.chart+xml"/>
  <Override PartName="/ppt/drawings/drawing1.xml" ContentType="application/vnd.openxmlformats-officedocument.drawingml.chartshapes+xml"/>
  <Override PartName="/ppt/charts/chart12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28"/>
  </p:notesMasterIdLst>
  <p:handoutMasterIdLst>
    <p:handoutMasterId r:id="rId29"/>
  </p:handoutMasterIdLst>
  <p:sldIdLst>
    <p:sldId id="271" r:id="rId2"/>
    <p:sldId id="310" r:id="rId3"/>
    <p:sldId id="276" r:id="rId4"/>
    <p:sldId id="300" r:id="rId5"/>
    <p:sldId id="293" r:id="rId6"/>
    <p:sldId id="312" r:id="rId7"/>
    <p:sldId id="289" r:id="rId8"/>
    <p:sldId id="283" r:id="rId9"/>
    <p:sldId id="259" r:id="rId10"/>
    <p:sldId id="266" r:id="rId11"/>
    <p:sldId id="267" r:id="rId12"/>
    <p:sldId id="313" r:id="rId13"/>
    <p:sldId id="268" r:id="rId14"/>
    <p:sldId id="290" r:id="rId15"/>
    <p:sldId id="291" r:id="rId16"/>
    <p:sldId id="269" r:id="rId17"/>
    <p:sldId id="298" r:id="rId18"/>
    <p:sldId id="278" r:id="rId19"/>
    <p:sldId id="305" r:id="rId20"/>
    <p:sldId id="306" r:id="rId21"/>
    <p:sldId id="307" r:id="rId22"/>
    <p:sldId id="280" r:id="rId23"/>
    <p:sldId id="295" r:id="rId24"/>
    <p:sldId id="303" r:id="rId25"/>
    <p:sldId id="297" r:id="rId26"/>
    <p:sldId id="282" r:id="rId2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D1F"/>
    <a:srgbClr val="7CE4FC"/>
    <a:srgbClr val="FF4747"/>
    <a:srgbClr val="E1CDFF"/>
    <a:srgbClr val="CB9BFF"/>
    <a:srgbClr val="490086"/>
    <a:srgbClr val="FF692D"/>
    <a:srgbClr val="FFB7E7"/>
    <a:srgbClr val="CC0000"/>
    <a:srgbClr val="DC5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3707" autoAdjust="0"/>
  </p:normalViewPr>
  <p:slideViewPr>
    <p:cSldViewPr>
      <p:cViewPr varScale="1">
        <p:scale>
          <a:sx n="109" d="100"/>
          <a:sy n="109" d="100"/>
        </p:scale>
        <p:origin x="-16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0.xlsx"/><Relationship Id="rId4" Type="http://schemas.microsoft.com/office/2011/relationships/chartStyle" Target="style5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Z:\&#1041;&#1102;&#1076;&#1078;&#1077;&#1090;%20&#1085;&#1072;%202021-2023\&#1048;&#1089;&#1087;&#1086;&#1083;&#1085;&#1077;&#1085;&#1080;&#1077;%20&#1073;&#1102;&#1076;&#1078;&#1077;&#1090;&#1072;\&#1079;&#1072;%202021%20&#1075;&#1086;&#1076;\&#1075;&#1086;&#1076;\&#1054;&#1090;&#1095;&#1077;&#1090;%20&#1086;&#1073;%20&#1080;&#1089;&#1087;&#1086;&#1083;&#1085;&#1077;&#1085;&#1080;&#1080;%20&#1073;&#1102;&#1076;&#1078;&#1077;&#1090;&#1072;%20&#1079;&#1072;%202021%20&#1075;&#1086;&#1076;\&#1076;&#1083;&#1103;%20&#1087;&#1088;&#1077;&#1079;&#1077;&#1085;&#1090;&#1072;&#1094;&#1080;&#1080;%202021%20&#1075;&#1086;&#107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620086864699347E-2"/>
          <c:y val="4.9965223097112856E-2"/>
          <c:w val="0.61478332625554588"/>
          <c:h val="0.8447524059492563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rgbClr val="B30D19"/>
            </a:solidFill>
          </c:spPr>
          <c:invertIfNegative val="0"/>
          <c:dLbls>
            <c:dLbl>
              <c:idx val="0"/>
              <c:layout>
                <c:manualLayout>
                  <c:x val="0.16985253689054444"/>
                  <c:y val="-5.833333333333333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80.599999999999994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6356170219089464"/>
                  <c:y val="-1.388888888888888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1008960724387139"/>
                  <c:y val="-6.38888888888888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66156416"/>
        <c:axId val="66157952"/>
        <c:axId val="0"/>
      </c:bar3DChart>
      <c:catAx>
        <c:axId val="6615641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66157952"/>
        <c:crosses val="autoZero"/>
        <c:auto val="1"/>
        <c:lblAlgn val="ctr"/>
        <c:lblOffset val="100"/>
        <c:noMultiLvlLbl val="0"/>
      </c:catAx>
      <c:valAx>
        <c:axId val="66157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6156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50938888410117"/>
          <c:y val="0.11778584996971216"/>
          <c:w val="0.32584229997290021"/>
          <c:h val="0.38813448141905238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6298520835864419E-2"/>
          <c:y val="6.1956236721082213E-2"/>
          <c:w val="0.90556399776758589"/>
          <c:h val="0.363806544657504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2.7122122160126352E-2"/>
                  <c:y val="-1.280827259769249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9312089964767232E-2"/>
                  <c:y val="1.280827259769248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9312089964767232E-2"/>
                  <c:y val="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5203536933543807E-2"/>
                  <c:y val="1.4942984697307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7478700947636985"/>
                  <c:y val="-5.97719387892317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434212124893698E-2"/>
                  <c:y val="8.11190597853857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4163774905843762"/>
                  <c:y val="4.05595298926928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7.5339228222573232E-2"/>
                  <c:y val="2.134712099615420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3.314926041793221E-2"/>
                  <c:y val="-2.1347120996154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.13561061080063175"/>
                  <c:y val="-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 65 311 тыс.рублей</c:v>
                </c:pt>
                <c:pt idx="1">
                  <c:v>Национальная безопасность и правоохранительная деятельность 1 358 тыс.рублей</c:v>
                </c:pt>
                <c:pt idx="2">
                  <c:v>Национальная экономика 83 549 тыс.рублей</c:v>
                </c:pt>
                <c:pt idx="3">
                  <c:v>Жилищно-коммунальное хозяйство 6 417 тыс. рублей</c:v>
                </c:pt>
                <c:pt idx="4">
                  <c:v>Образование 399 019тыс.рублей</c:v>
                </c:pt>
                <c:pt idx="5">
                  <c:v>Культура и кинематография 52 284 тыс.рублей</c:v>
                </c:pt>
                <c:pt idx="6">
                  <c:v>Социальная политика 2 535 тыс.рублей</c:v>
                </c:pt>
                <c:pt idx="7">
                  <c:v>Физическая культура и спорт 16 477 тыс.рублей</c:v>
                </c:pt>
                <c:pt idx="8">
                  <c:v>Обслуживание муниципального долга 2 734 тыс.рублей</c:v>
                </c:pt>
                <c:pt idx="9">
                  <c:v>Межбюджетные трансферты  41 693  тыс.рублей</c:v>
                </c:pt>
              </c:strCache>
            </c:strRef>
          </c:cat>
          <c:val>
            <c:numRef>
              <c:f>Лист1!$B$2:$B$11</c:f>
              <c:numCache>
                <c:formatCode>_-* #\ ##0_р_._-;\-* #\ ##0_р_._-;_-* "-"??_р_._-;_-@_-</c:formatCode>
                <c:ptCount val="10"/>
                <c:pt idx="0">
                  <c:v>65311.1</c:v>
                </c:pt>
                <c:pt idx="1">
                  <c:v>1357.7</c:v>
                </c:pt>
                <c:pt idx="2">
                  <c:v>83549.3</c:v>
                </c:pt>
                <c:pt idx="3">
                  <c:v>6417</c:v>
                </c:pt>
                <c:pt idx="4">
                  <c:v>399018.6</c:v>
                </c:pt>
                <c:pt idx="5">
                  <c:v>52283.5</c:v>
                </c:pt>
                <c:pt idx="6">
                  <c:v>2535.3000000000002</c:v>
                </c:pt>
                <c:pt idx="7">
                  <c:v>16476.599999999999</c:v>
                </c:pt>
                <c:pt idx="8">
                  <c:v>2733.7</c:v>
                </c:pt>
                <c:pt idx="9">
                  <c:v>41692.5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1.5735813919936826E-2"/>
          <c:y val="0.42357898770943703"/>
          <c:w val="0.97220990956445141"/>
          <c:h val="0.5755150203049780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2525077782006197E-4"/>
          <c:y val="8.8149126861567534E-2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2.5218453988204208E-2"/>
                  <c:y val="-2.0813185056955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9239021751206382E-2"/>
                  <c:y val="2.6547182253435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14233080382373"/>
                  <c:y val="3.5159006774301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1736208054177556E-2"/>
                  <c:y val="-1.9961076330570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Иные межбюджетные трансферты</c:v>
                </c:pt>
                <c:pt idx="2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5500</c:v>
                </c:pt>
                <c:pt idx="1">
                  <c:v>37372.1</c:v>
                </c:pt>
                <c:pt idx="2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842290659660522"/>
          <c:y val="0.13219373543381541"/>
          <c:w val="0.42917067185771629"/>
          <c:h val="0.712435335701712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10000"/>
        <a:lumOff val="9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65556365384689E-2"/>
          <c:y val="3.3196969342587666E-2"/>
          <c:w val="0.91040351359427496"/>
          <c:h val="0.8434125009501868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2237864375222649E-2"/>
                  <c:y val="4.93360752314070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6776392661351804E-2"/>
                  <c:y val="4.059636648559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5300</c:v>
                </c:pt>
                <c:pt idx="1">
                  <c:v>5500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2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4.5612748008841929E-3"/>
                  <c:y val="5.1054268823931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0408498672561284E-3"/>
                  <c:y val="4.8733620241025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33220.699999999997</c:v>
                </c:pt>
                <c:pt idx="1">
                  <c:v>37372.1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00B0F0">
                <a:alpha val="85000"/>
              </a:srgbClr>
            </a:solidFill>
            <a:ln w="9525" cap="flat" cmpd="sng" algn="ctr">
              <a:solidFill>
                <a:schemeClr val="accent3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3">
                  <a:lumMod val="7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2.2926451658627913E-2"/>
                  <c:y val="5.8767227617983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5096502687440859E-2"/>
                  <c:y val="6.9619457487179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4">
                  <a:lumMod val="75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Lbls>
            <c:dLbl>
              <c:idx val="0"/>
              <c:layout>
                <c:manualLayout>
                  <c:x val="4.5156620528753509E-3"/>
                  <c:y val="4.26443845420684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2365216125410241E-3"/>
                  <c:y val="4.6653076558744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2022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16988.900000000001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82861184"/>
        <c:axId val="182883456"/>
        <c:axId val="0"/>
      </c:bar3DChart>
      <c:catAx>
        <c:axId val="182861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883456"/>
        <c:crosses val="autoZero"/>
        <c:auto val="1"/>
        <c:lblAlgn val="ctr"/>
        <c:lblOffset val="100"/>
        <c:noMultiLvlLbl val="0"/>
      </c:catAx>
      <c:valAx>
        <c:axId val="182883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182861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749637137092294E-2"/>
          <c:y val="8.6144639715401025E-2"/>
          <c:w val="0.8200686034885013"/>
          <c:h val="0.539370158073807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5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0.20529013801333898"/>
                  <c:y val="-3.53987225579438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9.6669142496711838E-2"/>
                  <c:y val="-8.59905912950355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889696843719873E-2"/>
                  <c:y val="7.955213034498584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553 068,7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464564869136404E-2"/>
                  <c:y val="6.2057293658685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7736667252025756E-4"/>
                  <c:y val="0.118821326063935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0997217355557472"/>
                  <c:y val="-1.068315396206029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3"/>
                <c:pt idx="0">
                  <c:v>Налоговые доходы 94 790,28 тыс.рублей</c:v>
                </c:pt>
                <c:pt idx="1">
                  <c:v>Неналоговые доходы 38 618,38 тыс.рублей</c:v>
                </c:pt>
                <c:pt idx="2">
                  <c:v>Безвозмездные поступления 553 068,7 тыс. рублей</c:v>
                </c:pt>
              </c:strCache>
            </c:strRef>
          </c:cat>
          <c:val>
            <c:numRef>
              <c:f>Лист1!$B$2:$B$8</c:f>
              <c:numCache>
                <c:formatCode>_-* #,##0.00_р_._-;\-* #,##0.00_р_._-;_-* "-"??_р_._-;_-@_-</c:formatCode>
                <c:ptCount val="3"/>
                <c:pt idx="0">
                  <c:v>94790.28</c:v>
                </c:pt>
                <c:pt idx="1">
                  <c:v>38618.379999999997</c:v>
                </c:pt>
                <c:pt idx="2">
                  <c:v>551232.6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9027301867485E-2"/>
          <c:y val="0.68124178685870007"/>
          <c:w val="0.83455601707337179"/>
          <c:h val="0.21164564500291794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921041119860023E-2"/>
          <c:y val="0"/>
          <c:w val="0.86423622047244097"/>
          <c:h val="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explosion val="13"/>
            <c:spPr>
              <a:solidFill>
                <a:srgbClr val="9B08B8"/>
              </a:solidFill>
            </c:spPr>
          </c:dPt>
          <c:dPt>
            <c:idx val="2"/>
            <c:bubble3D val="0"/>
            <c:explosion val="9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-1.0159886264216973E-2"/>
                  <c:y val="-2.581575863899006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92 090,4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0743438320209971E-2"/>
                  <c:y val="-4.34411668913649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36 343,2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555555555555555E-2"/>
                  <c:y val="2.460786877338832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590 740,7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27959645669291339"/>
                  <c:y val="-2.754927636766646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249 376,5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3541776027996502E-2"/>
                  <c:y val="-3.609311073711855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194 982,3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999343832020996E-2"/>
                  <c:y val="-4.181999784601051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31 673,2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kumimoji="0" lang="ru-RU" sz="13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3"/>
                <c:pt idx="0">
                  <c:v>Налоговые доходы 92 090,4 тыс. рублей</c:v>
                </c:pt>
                <c:pt idx="1">
                  <c:v>Неналоговые доходы 36 343,2 тыс. рублей</c:v>
                </c:pt>
                <c:pt idx="2">
                  <c:v>Безвозмездные поступления 590 740,7 тыс.рублей</c:v>
                </c:pt>
              </c:strCache>
            </c:strRef>
          </c:cat>
          <c:val>
            <c:numRef>
              <c:f>Лист1!$B$3:$B$8</c:f>
              <c:numCache>
                <c:formatCode>0.00</c:formatCode>
                <c:ptCount val="6"/>
                <c:pt idx="0">
                  <c:v>92090.3</c:v>
                </c:pt>
                <c:pt idx="1">
                  <c:v>36343.199999999997</c:v>
                </c:pt>
                <c:pt idx="2">
                  <c:v>590740.69999999995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1362423447069117E-2"/>
          <c:y val="0.76151907018772136"/>
          <c:w val="0.88030424321959755"/>
          <c:h val="0.23319683655921308"/>
        </c:manualLayout>
      </c:layout>
      <c:overlay val="0"/>
      <c:txPr>
        <a:bodyPr/>
        <a:lstStyle/>
        <a:p>
          <a:pPr algn="just">
            <a:defRPr lang="ru-RU" sz="14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518317784510428E-2"/>
          <c:y val="1.6494971097836569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1954377441545533E-2"/>
                  <c:y val="8.64360771357995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8234412558138562E-2"/>
                  <c:y val="-2.4806872075993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388938882352549E-3"/>
                  <c:y val="-1.262500631287045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113,1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8.7459001051935163E-3"/>
                  <c:y val="-1.08702614674365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29269.9</c:v>
                </c:pt>
                <c:pt idx="1">
                  <c:v>3352.3</c:v>
                </c:pt>
                <c:pt idx="2">
                  <c:v>38717.599999999999</c:v>
                </c:pt>
                <c:pt idx="3">
                  <c:v>1638.4</c:v>
                </c:pt>
                <c:pt idx="4">
                  <c:v>101.5</c:v>
                </c:pt>
                <c:pt idx="5">
                  <c:v>1713</c:v>
                </c:pt>
                <c:pt idx="6">
                  <c:v>16197</c:v>
                </c:pt>
                <c:pt idx="7">
                  <c:v>1100.7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2711300346007601E-2"/>
                  <c:y val="8.08111145188943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9213923252362039E-2"/>
                  <c:y val="-6.9969560486481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9066950519011402E-2"/>
                  <c:y val="2.693703817296463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34947.800000000003</c:v>
                </c:pt>
                <c:pt idx="1">
                  <c:v>3998.4</c:v>
                </c:pt>
                <c:pt idx="2">
                  <c:v>33882.6</c:v>
                </c:pt>
                <c:pt idx="3">
                  <c:v>-63.6</c:v>
                </c:pt>
                <c:pt idx="4">
                  <c:v>624.1</c:v>
                </c:pt>
                <c:pt idx="5">
                  <c:v>3191.6</c:v>
                </c:pt>
                <c:pt idx="6">
                  <c:v>16418.599999999999</c:v>
                </c:pt>
                <c:pt idx="7">
                  <c:v>1790.7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5813504"/>
        <c:axId val="168419328"/>
      </c:barChart>
      <c:catAx>
        <c:axId val="65813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68419328"/>
        <c:crosses val="autoZero"/>
        <c:auto val="1"/>
        <c:lblAlgn val="ctr"/>
        <c:lblOffset val="100"/>
        <c:noMultiLvlLbl val="0"/>
      </c:catAx>
      <c:valAx>
        <c:axId val="16841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65813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2.5541941699964371E-3"/>
                  <c:y val="-1.64184141333216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7422273961896953E-2"/>
                  <c:y val="-1.0027920936517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7422977906669377E-3"/>
                  <c:y val="2.4868433464733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8198136030862471E-2"/>
                  <c:y val="1.7850001527912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10401</c:v>
                </c:pt>
                <c:pt idx="1">
                  <c:v>1821.8000000000002</c:v>
                </c:pt>
                <c:pt idx="2">
                  <c:v>24.2</c:v>
                </c:pt>
                <c:pt idx="3">
                  <c:v>1368</c:v>
                </c:pt>
                <c:pt idx="4">
                  <c:v>22725.9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3.496977347344548E-2"/>
                  <c:y val="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7367648805305157E-2"/>
                  <c:y val="-5.06203988249690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245099203536772E-2"/>
                  <c:y val="-2.1091832843737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5847223871677094E-2"/>
                  <c:y val="-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496977347344559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6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10235.5</c:v>
                </c:pt>
                <c:pt idx="1">
                  <c:v>2678.6</c:v>
                </c:pt>
                <c:pt idx="2">
                  <c:v>229.9</c:v>
                </c:pt>
                <c:pt idx="3">
                  <c:v>897.9</c:v>
                </c:pt>
                <c:pt idx="4">
                  <c:v>24576.400000000001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1417088"/>
        <c:axId val="181418624"/>
      </c:barChart>
      <c:catAx>
        <c:axId val="181417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1418624"/>
        <c:crosses val="autoZero"/>
        <c:auto val="1"/>
        <c:lblAlgn val="ctr"/>
        <c:lblOffset val="100"/>
        <c:noMultiLvlLbl val="0"/>
      </c:catAx>
      <c:valAx>
        <c:axId val="18141862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40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181417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53818349685283"/>
          <c:y val="0.12086334352384409"/>
          <c:w val="0.15085273092261781"/>
          <c:h val="0.17824790974954197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rgbClr val="EADF0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EADF02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9143694015996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0.00</c:formatCode>
                <c:ptCount val="4"/>
                <c:pt idx="0">
                  <c:v>114023</c:v>
                </c:pt>
                <c:pt idx="1">
                  <c:v>249376.5</c:v>
                </c:pt>
                <c:pt idx="2">
                  <c:v>194982.3</c:v>
                </c:pt>
                <c:pt idx="3">
                  <c:v>31673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7686509315196624E-2"/>
                  <c:y val="1.1071281618534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4.4285126474137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229324614396803E-2"/>
                  <c:y val="6.64276897112051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657477606398686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0.00</c:formatCode>
                <c:ptCount val="4"/>
                <c:pt idx="0">
                  <c:v>109263</c:v>
                </c:pt>
                <c:pt idx="1">
                  <c:v>155120</c:v>
                </c:pt>
                <c:pt idx="2">
                  <c:v>217768.7</c:v>
                </c:pt>
                <c:pt idx="3">
                  <c:v>69080.899999999994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1550080"/>
        <c:axId val="181551872"/>
      </c:barChart>
      <c:catAx>
        <c:axId val="181550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1551872"/>
        <c:crosses val="autoZero"/>
        <c:auto val="1"/>
        <c:lblAlgn val="ctr"/>
        <c:lblOffset val="100"/>
        <c:noMultiLvlLbl val="0"/>
      </c:catAx>
      <c:valAx>
        <c:axId val="18155187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1550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2289688118947"/>
          <c:y val="0.37392942806924673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Удельный вес в общем объеме расходов, %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Лист1!$A$2:$A$12</c:f>
              <c:strCache>
                <c:ptCount val="10"/>
                <c:pt idx="0">
                  <c:v>Национальная безопасность и правоохранительная деятельность</c:v>
                </c:pt>
                <c:pt idx="1">
                  <c:v>Обслуживание муниципального долга</c:v>
                </c:pt>
                <c:pt idx="2">
                  <c:v>Жилищно-коммунальное хозяйство</c:v>
                </c:pt>
                <c:pt idx="3">
                  <c:v>Физическая культура и спорт</c:v>
                </c:pt>
                <c:pt idx="4">
                  <c:v>Социальная политика</c:v>
                </c:pt>
                <c:pt idx="5">
                  <c:v>МБТ, предоставляемые из бюджета Вятскополняского района</c:v>
                </c:pt>
                <c:pt idx="6">
                  <c:v>Культура и кинематография</c:v>
                </c:pt>
                <c:pt idx="7">
                  <c:v>Общегосударственные вопросы</c:v>
                </c:pt>
                <c:pt idx="8">
                  <c:v>Национальная экономика</c:v>
                </c:pt>
                <c:pt idx="9">
                  <c:v>Образование</c:v>
                </c:pt>
              </c:strCache>
            </c:strRef>
          </c:cat>
          <c:val>
            <c:numRef>
              <c:f>Лист1!$B$2:$B$12</c:f>
              <c:numCache>
                <c:formatCode>0.0</c:formatCode>
                <c:ptCount val="11"/>
                <c:pt idx="0">
                  <c:v>0.2</c:v>
                </c:pt>
                <c:pt idx="1">
                  <c:v>0.4</c:v>
                </c:pt>
                <c:pt idx="2">
                  <c:v>0.9</c:v>
                </c:pt>
                <c:pt idx="3">
                  <c:v>2.4</c:v>
                </c:pt>
                <c:pt idx="4">
                  <c:v>3.7</c:v>
                </c:pt>
                <c:pt idx="5">
                  <c:v>6</c:v>
                </c:pt>
                <c:pt idx="6">
                  <c:v>7.5</c:v>
                </c:pt>
                <c:pt idx="7">
                  <c:v>9.4</c:v>
                </c:pt>
                <c:pt idx="8">
                  <c:v>12</c:v>
                </c:pt>
                <c:pt idx="9">
                  <c:v>57.5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78520064"/>
        <c:axId val="178521600"/>
      </c:barChart>
      <c:catAx>
        <c:axId val="17852006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78521600"/>
        <c:crosses val="autoZero"/>
        <c:auto val="1"/>
        <c:lblAlgn val="ctr"/>
        <c:lblOffset val="100"/>
        <c:noMultiLvlLbl val="0"/>
      </c:catAx>
      <c:valAx>
        <c:axId val="17852160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852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0">
                    <a:srgbClr val="FFB7E7"/>
                  </a:gs>
                  <a:gs pos="50000">
                    <a:srgbClr val="E57FDE"/>
                  </a:gs>
                  <a:gs pos="100000">
                    <a:srgbClr val="920061"/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gradFill>
                <a:gsLst>
                  <a:gs pos="0">
                    <a:srgbClr val="DDEBCF"/>
                  </a:gs>
                  <a:gs pos="50000">
                    <a:srgbClr val="FFFF00"/>
                  </a:gs>
                  <a:gs pos="100000">
                    <a:srgbClr val="156B13"/>
                  </a:gs>
                </a:gsLst>
                <a:lin ang="5400000" scaled="0"/>
              </a:gradFill>
            </c:spPr>
          </c:dPt>
          <c:dPt>
            <c:idx val="2"/>
            <c:bubble3D val="0"/>
            <c:spPr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50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2">
                      <a:lumMod val="50000"/>
                    </a:schemeClr>
                  </a:gs>
                </a:gsLst>
                <a:lin ang="5400000" scaled="0"/>
              </a:gradFill>
            </c:spPr>
          </c:dPt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_-* #,##0.00_р_._-;\-* #,##0.00_р_._-;_-* "-"??_р_._-;_-@_-</c:formatCode>
                <c:ptCount val="3"/>
                <c:pt idx="0">
                  <c:v>381468.3</c:v>
                </c:pt>
                <c:pt idx="1">
                  <c:v>66144</c:v>
                </c:pt>
                <c:pt idx="2">
                  <c:v>246586.00000000006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517777227031755"/>
          <c:y val="0.15969242125984251"/>
          <c:w val="0.29985414725999104"/>
          <c:h val="0.6681149114173228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8200737874311712"/>
          <c:y val="3.5823494607750854E-2"/>
          <c:w val="0.62969851639181307"/>
          <c:h val="0.41450730172390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4"/>
            <c:bubble3D val="0"/>
            <c:explosion val="11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9.1009121716898525E-2"/>
                  <c:y val="-6.404136298846246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8495379039006551"/>
                  <c:y val="4.696366619153914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5229337438799427E-2"/>
                  <c:y val="3.629010569346206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1651340517898889E-2"/>
                  <c:y val="-3.41553935938466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0458674877598743E-2"/>
                  <c:y val="3.202051340666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7321090907409717"/>
                  <c:y val="-5.123309039077001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9.3945131000429963E-2"/>
                  <c:y val="9.3927332383078294E-2"/>
                </c:manualLayout>
              </c:layout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lt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17614668719399715"/>
                  <c:y val="5.336780249038539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13504579351539783"/>
                  <c:y val="1.707769679692331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7614668719399713E-2"/>
                  <c:y val="-2.134712099615415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.12036690291589799"/>
                  <c:y val="-1.49429846973079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 60 481 тыс.рублей</c:v>
                </c:pt>
                <c:pt idx="1">
                  <c:v>Национальная безопасность и правоохранительная деятельность 1 210 тыс.рублей</c:v>
                </c:pt>
                <c:pt idx="2">
                  <c:v>Национальная экономика 143 769 тыс.рублей</c:v>
                </c:pt>
                <c:pt idx="3">
                  <c:v>Жилищно-коммунальное хозяйство 7 179 тыс. рублей</c:v>
                </c:pt>
                <c:pt idx="4">
                  <c:v>Охрана окружающей среды 57 тыс.рублей</c:v>
                </c:pt>
                <c:pt idx="5">
                  <c:v>Образование 377 796 тыс.рублей</c:v>
                </c:pt>
                <c:pt idx="6">
                  <c:v>Культура и кинематография 48 176 тыс.рублей</c:v>
                </c:pt>
                <c:pt idx="7">
                  <c:v>Социальная политика 25 923 тыс.рублей</c:v>
                </c:pt>
                <c:pt idx="8">
                  <c:v>Физическая культура и спорт 9753 тыс.рублей</c:v>
                </c:pt>
                <c:pt idx="9">
                  <c:v>Обслуживание муниципального долга 3110 тыс.рублей</c:v>
                </c:pt>
                <c:pt idx="10">
                  <c:v>Межбюджетные трансферты 40 259 тыс.рублей</c:v>
                </c:pt>
              </c:strCache>
            </c:strRef>
          </c:cat>
          <c:val>
            <c:numRef>
              <c:f>Лист1!$B$2:$B$12</c:f>
              <c:numCache>
                <c:formatCode>_-* #,##0_р_._-;\-* #,##0_р_._-;_-* "-"??_р_._-;_-@_-</c:formatCode>
                <c:ptCount val="11"/>
                <c:pt idx="0">
                  <c:v>60481.3</c:v>
                </c:pt>
                <c:pt idx="1">
                  <c:v>1209.7</c:v>
                </c:pt>
                <c:pt idx="2">
                  <c:v>143769.20000000001</c:v>
                </c:pt>
                <c:pt idx="3">
                  <c:v>7178.7</c:v>
                </c:pt>
                <c:pt idx="4">
                  <c:v>56.9</c:v>
                </c:pt>
                <c:pt idx="5">
                  <c:v>377795.6</c:v>
                </c:pt>
                <c:pt idx="6">
                  <c:v>48175.5</c:v>
                </c:pt>
                <c:pt idx="7">
                  <c:v>25923.1</c:v>
                </c:pt>
                <c:pt idx="8">
                  <c:v>9752.7999999999993</c:v>
                </c:pt>
                <c:pt idx="9">
                  <c:v>3110.4</c:v>
                </c:pt>
                <c:pt idx="10">
                  <c:v>40259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7.6575264566776241E-2"/>
          <c:y val="0.4363872603071296"/>
          <c:w val="0.86470917303522477"/>
          <c:h val="0.54349433881074682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2B9EF-8807-4456-A4E3-66590BAC932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7CE01-9DF4-4E9D-8C5B-D62415FB6EB2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0E7A1C3-175A-4D8D-9780-E2BB6D18552C}" type="parTrans" cxnId="{30045970-64B1-4492-90BC-FE21E20101E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6FDEC2E-D030-4ED7-9145-7B2F4A565F83}" type="sibTrans" cxnId="{30045970-64B1-4492-90BC-FE21E20101EC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61DB505-D361-4581-B641-740260BFFAC3}">
      <dgm:prSet phldrT="[Текст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75000"/>
              </a:schemeClr>
            </a:gs>
            <a:gs pos="6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</dgm:spPr>
      <dgm:t>
        <a:bodyPr/>
        <a:lstStyle/>
        <a:p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1523197D-D788-40E5-8193-266E74971F20}" type="parTrans" cxnId="{4B3ED09B-0F53-4AAE-ACC6-8E8FD017B0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5CCD889-472E-4FA3-9401-243BE20E8B7B}" type="sibTrans" cxnId="{4B3ED09B-0F53-4AAE-ACC6-8E8FD017B0C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470FCD0-5F85-42C3-8CD3-DC20020BF412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75000"/>
              </a:schemeClr>
            </a:gs>
            <a:gs pos="4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</dgm:spPr>
      <dgm:t>
        <a:bodyPr/>
        <a:lstStyle/>
        <a:p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Администрация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района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27C045-618F-404E-AD99-398EFE051564}" type="parTrans" cxnId="{7B8E6B04-CBD6-42B7-9E28-D30A60EB2D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5A740DB-5F8B-4076-A206-FFDD42D81E75}" type="sibTrans" cxnId="{7B8E6B04-CBD6-42B7-9E28-D30A60EB2D1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2ED8DD6-F991-4F59-9AEC-A6BE2E2B1047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3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64D08D-9B8F-4900-9797-757C329E7B04}" type="parTrans" cxnId="{838B9EEB-9716-49E5-A891-B32C2B5F49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6865D6E-CB31-43ED-A83A-9A03473A29FE}" type="sibTrans" cxnId="{838B9EEB-9716-49E5-A891-B32C2B5F49F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0AD316F-C2C5-46CB-ADF9-A60E70D5D97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6700">
              <a:schemeClr val="accent5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2AE0595-E55A-4F06-82D9-272DB1F14D87}" type="parTrans" cxnId="{37C4234F-8F0A-4BBD-8D8D-9A69753B15F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D93804D-B499-49E2-9486-46B80D42FFF0}" type="sibTrans" cxnId="{37C4234F-8F0A-4BBD-8D8D-9A69753B15F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28E2B4D-2569-48DD-8C1B-E96615D762CC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0CC9FA-BACF-46E6-8190-D7AA3DD3E60B}" type="parTrans" cxnId="{0D73A030-1965-4266-9E2F-69C86C1F4E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176B682-D8E5-430E-88CE-518115C09A54}" type="sibTrans" cxnId="{0D73A030-1965-4266-9E2F-69C86C1F4E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742230B-A202-4B79-B195-225821FEF9C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9ED324-B370-4B6D-8DCB-E53D830CE49B}" type="parTrans" cxnId="{3E18E108-CFFE-4066-884D-153D89503A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3F5CF4D-203E-40BC-A677-86EC9697F3AA}" type="sibTrans" cxnId="{3E18E108-CFFE-4066-884D-153D89503A4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2D0CDA7-B22B-4045-B521-8B3BE49BF1BD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2">
                <a:lumMod val="75000"/>
              </a:schemeClr>
            </a:gs>
            <a:gs pos="47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 учреждения дополнительного образования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3FC772-5BDD-4657-A46F-55163672D7B8}" type="parTrans" cxnId="{BDF65A27-C6B6-43EA-910A-3C09FD5A8A9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4A49A6E-3C87-441B-A1BA-37E38FDE6D9C}" type="sibTrans" cxnId="{BDF65A27-C6B6-43EA-910A-3C09FD5A8A9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E5CD65E-483D-4997-A8C5-3771CA35558C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</dgm:spPr>
      <dgm:t>
        <a:bodyPr/>
        <a:lstStyle/>
        <a:p>
          <a:pPr algn="ctr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РОМЦ, </a:t>
          </a:r>
        </a:p>
        <a:p>
          <a:pPr algn="ctr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СШ «Витязь»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(бюджетные учреждения)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C82011-8F87-49A1-A744-6EBC200F340B}" type="parTrans" cxnId="{7A56BD7E-2A98-4614-B680-9EC7E363FB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C09EB27-F224-4721-8A9F-31A0BB272DB6}" type="sibTrans" cxnId="{7A56BD7E-2A98-4614-B680-9EC7E363FBC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C134B6A-AF7F-4BFC-8B4A-2637C0141AFF}" type="pres">
      <dgm:prSet presAssocID="{FF22B9EF-8807-4456-A4E3-66590BAC932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DB6C-6F42-4439-A8DD-73630705A8E3}" type="pres">
      <dgm:prSet presAssocID="{FF22B9EF-8807-4456-A4E3-66590BAC9325}" presName="hierFlow" presStyleCnt="0"/>
      <dgm:spPr/>
      <dgm:t>
        <a:bodyPr/>
        <a:lstStyle/>
        <a:p>
          <a:endParaRPr lang="ru-RU"/>
        </a:p>
      </dgm:t>
    </dgm:pt>
    <dgm:pt modelId="{E6AA06FB-BF2D-42F3-AC39-8B20E99C066A}" type="pres">
      <dgm:prSet presAssocID="{FF22B9EF-8807-4456-A4E3-66590BAC9325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D148D78-1318-4C7F-B66E-88495F416E8C}" type="pres">
      <dgm:prSet presAssocID="{6637CE01-9DF4-4E9D-8C5B-D62415FB6EB2}" presName="Name14" presStyleCnt="0"/>
      <dgm:spPr/>
      <dgm:t>
        <a:bodyPr/>
        <a:lstStyle/>
        <a:p>
          <a:endParaRPr lang="ru-RU"/>
        </a:p>
      </dgm:t>
    </dgm:pt>
    <dgm:pt modelId="{980AB055-2F7B-43DF-AF11-7CA4F90102B0}" type="pres">
      <dgm:prSet presAssocID="{6637CE01-9DF4-4E9D-8C5B-D62415FB6EB2}" presName="level1Shape" presStyleLbl="node0" presStyleIdx="0" presStyleCnt="1" custScaleX="450063" custScaleY="427700" custLinFactX="41581" custLinFactY="-100000" custLinFactNeighborX="100000" custLinFactNeighborY="-1891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AC8C3-2F63-4912-A739-869EC92D7250}" type="pres">
      <dgm:prSet presAssocID="{6637CE01-9DF4-4E9D-8C5B-D62415FB6EB2}" presName="hierChild2" presStyleCnt="0"/>
      <dgm:spPr/>
      <dgm:t>
        <a:bodyPr/>
        <a:lstStyle/>
        <a:p>
          <a:endParaRPr lang="ru-RU"/>
        </a:p>
      </dgm:t>
    </dgm:pt>
    <dgm:pt modelId="{0F4A9793-3E36-4E9E-A2AC-C42B9F0E5F03}" type="pres">
      <dgm:prSet presAssocID="{6227C045-618F-404E-AD99-398EFE05156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51BFFF80-7C42-4F77-A9D1-9830D9E55FE1}" type="pres">
      <dgm:prSet presAssocID="{0470FCD0-5F85-42C3-8CD3-DC20020BF412}" presName="Name21" presStyleCnt="0"/>
      <dgm:spPr/>
      <dgm:t>
        <a:bodyPr/>
        <a:lstStyle/>
        <a:p>
          <a:endParaRPr lang="ru-RU"/>
        </a:p>
      </dgm:t>
    </dgm:pt>
    <dgm:pt modelId="{EF1DD9F7-78EC-449E-AB54-2A5BF3225B80}" type="pres">
      <dgm:prSet presAssocID="{0470FCD0-5F85-42C3-8CD3-DC20020BF412}" presName="level2Shape" presStyleLbl="node2" presStyleIdx="0" presStyleCnt="2" custScaleX="427277" custScaleY="216108"/>
      <dgm:spPr/>
      <dgm:t>
        <a:bodyPr/>
        <a:lstStyle/>
        <a:p>
          <a:endParaRPr lang="ru-RU"/>
        </a:p>
      </dgm:t>
    </dgm:pt>
    <dgm:pt modelId="{65BDA88E-84CC-4513-9CF9-D0D3700A09CD}" type="pres">
      <dgm:prSet presAssocID="{0470FCD0-5F85-42C3-8CD3-DC20020BF412}" presName="hierChild3" presStyleCnt="0"/>
      <dgm:spPr/>
      <dgm:t>
        <a:bodyPr/>
        <a:lstStyle/>
        <a:p>
          <a:endParaRPr lang="ru-RU"/>
        </a:p>
      </dgm:t>
    </dgm:pt>
    <dgm:pt modelId="{2BAA64D0-1702-434E-9ACF-FFA654C3204F}" type="pres">
      <dgm:prSet presAssocID="{9D64D08D-9B8F-4900-9797-757C329E7B04}" presName="Name19" presStyleLbl="parChTrans1D3" presStyleIdx="0" presStyleCnt="6"/>
      <dgm:spPr/>
      <dgm:t>
        <a:bodyPr/>
        <a:lstStyle/>
        <a:p>
          <a:endParaRPr lang="ru-RU"/>
        </a:p>
      </dgm:t>
    </dgm:pt>
    <dgm:pt modelId="{ECBF3B97-514C-4A9B-8553-7EB22E479FFC}" type="pres">
      <dgm:prSet presAssocID="{02ED8DD6-F991-4F59-9AEC-A6BE2E2B1047}" presName="Name21" presStyleCnt="0"/>
      <dgm:spPr/>
      <dgm:t>
        <a:bodyPr/>
        <a:lstStyle/>
        <a:p>
          <a:endParaRPr lang="ru-RU"/>
        </a:p>
      </dgm:t>
    </dgm:pt>
    <dgm:pt modelId="{F0D31085-D83B-4257-8332-5A6C7D318C40}" type="pres">
      <dgm:prSet presAssocID="{02ED8DD6-F991-4F59-9AEC-A6BE2E2B1047}" presName="level2Shape" presStyleLbl="node3" presStyleIdx="0" presStyleCnt="6" custScaleX="235040" custScaleY="203456" custLinFactNeighborX="-318" custLinFactNeighborY="26528"/>
      <dgm:spPr/>
      <dgm:t>
        <a:bodyPr/>
        <a:lstStyle/>
        <a:p>
          <a:endParaRPr lang="ru-RU"/>
        </a:p>
      </dgm:t>
    </dgm:pt>
    <dgm:pt modelId="{AF03AC83-D7EB-4A10-8D03-24F187AF174D}" type="pres">
      <dgm:prSet presAssocID="{02ED8DD6-F991-4F59-9AEC-A6BE2E2B1047}" presName="hierChild3" presStyleCnt="0"/>
      <dgm:spPr/>
      <dgm:t>
        <a:bodyPr/>
        <a:lstStyle/>
        <a:p>
          <a:endParaRPr lang="ru-RU"/>
        </a:p>
      </dgm:t>
    </dgm:pt>
    <dgm:pt modelId="{ECD9E7FB-83DB-4E0F-93FF-66030FADC1A1}" type="pres">
      <dgm:prSet presAssocID="{12AE0595-E55A-4F06-82D9-272DB1F14D87}" presName="Name19" presStyleLbl="parChTrans1D3" presStyleIdx="1" presStyleCnt="6"/>
      <dgm:spPr/>
      <dgm:t>
        <a:bodyPr/>
        <a:lstStyle/>
        <a:p>
          <a:endParaRPr lang="ru-RU"/>
        </a:p>
      </dgm:t>
    </dgm:pt>
    <dgm:pt modelId="{C52D7F91-FF88-4736-920D-17B0DF1CB2D0}" type="pres">
      <dgm:prSet presAssocID="{10AD316F-C2C5-46CB-ADF9-A60E70D5D97D}" presName="Name21" presStyleCnt="0"/>
      <dgm:spPr/>
      <dgm:t>
        <a:bodyPr/>
        <a:lstStyle/>
        <a:p>
          <a:endParaRPr lang="ru-RU"/>
        </a:p>
      </dgm:t>
    </dgm:pt>
    <dgm:pt modelId="{3E22D477-6317-42AC-8327-B098FFC883DE}" type="pres">
      <dgm:prSet presAssocID="{10AD316F-C2C5-46CB-ADF9-A60E70D5D97D}" presName="level2Shape" presStyleLbl="node3" presStyleIdx="1" presStyleCnt="6" custScaleX="336126" custScaleY="211003" custLinFactY="74375" custLinFactNeighborX="-10095" custLinFactNeighborY="100000"/>
      <dgm:spPr/>
      <dgm:t>
        <a:bodyPr/>
        <a:lstStyle/>
        <a:p>
          <a:endParaRPr lang="ru-RU"/>
        </a:p>
      </dgm:t>
    </dgm:pt>
    <dgm:pt modelId="{6B0B420B-C67C-44BD-BC47-65591A042930}" type="pres">
      <dgm:prSet presAssocID="{10AD316F-C2C5-46CB-ADF9-A60E70D5D97D}" presName="hierChild3" presStyleCnt="0"/>
      <dgm:spPr/>
      <dgm:t>
        <a:bodyPr/>
        <a:lstStyle/>
        <a:p>
          <a:endParaRPr lang="ru-RU"/>
        </a:p>
      </dgm:t>
    </dgm:pt>
    <dgm:pt modelId="{396DC83C-0261-48B3-9E49-16DA47FB1973}" type="pres">
      <dgm:prSet presAssocID="{6AC82011-8F87-49A1-A744-6EBC200F340B}" presName="Name19" presStyleLbl="parChTrans1D3" presStyleIdx="2" presStyleCnt="6"/>
      <dgm:spPr/>
      <dgm:t>
        <a:bodyPr/>
        <a:lstStyle/>
        <a:p>
          <a:endParaRPr lang="ru-RU"/>
        </a:p>
      </dgm:t>
    </dgm:pt>
    <dgm:pt modelId="{7DE0849D-8668-42E2-AA3E-651036DA42E5}" type="pres">
      <dgm:prSet presAssocID="{1E5CD65E-483D-4997-A8C5-3771CA35558C}" presName="Name21" presStyleCnt="0"/>
      <dgm:spPr/>
      <dgm:t>
        <a:bodyPr/>
        <a:lstStyle/>
        <a:p>
          <a:endParaRPr lang="ru-RU"/>
        </a:p>
      </dgm:t>
    </dgm:pt>
    <dgm:pt modelId="{E0FB12F0-6FC0-4B63-9560-D333C1B0C3FF}" type="pres">
      <dgm:prSet presAssocID="{1E5CD65E-483D-4997-A8C5-3771CA35558C}" presName="level2Shape" presStyleLbl="node3" presStyleIdx="2" presStyleCnt="6" custScaleX="289589" custScaleY="423986"/>
      <dgm:spPr/>
      <dgm:t>
        <a:bodyPr/>
        <a:lstStyle/>
        <a:p>
          <a:endParaRPr lang="ru-RU"/>
        </a:p>
      </dgm:t>
    </dgm:pt>
    <dgm:pt modelId="{9E3AE41B-B4AD-4E36-838E-9D6260CE11D3}" type="pres">
      <dgm:prSet presAssocID="{1E5CD65E-483D-4997-A8C5-3771CA35558C}" presName="hierChild3" presStyleCnt="0"/>
      <dgm:spPr/>
      <dgm:t>
        <a:bodyPr/>
        <a:lstStyle/>
        <a:p>
          <a:endParaRPr lang="ru-RU"/>
        </a:p>
      </dgm:t>
    </dgm:pt>
    <dgm:pt modelId="{1CEB9DA5-6349-40C6-B103-83A135AC6477}" type="pres">
      <dgm:prSet presAssocID="{1523197D-D788-40E5-8193-266E74971F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D73191DC-6631-4712-A9AD-A8A359DF1EF1}" type="pres">
      <dgm:prSet presAssocID="{361DB505-D361-4581-B641-740260BFFAC3}" presName="Name21" presStyleCnt="0"/>
      <dgm:spPr/>
      <dgm:t>
        <a:bodyPr/>
        <a:lstStyle/>
        <a:p>
          <a:endParaRPr lang="ru-RU"/>
        </a:p>
      </dgm:t>
    </dgm:pt>
    <dgm:pt modelId="{DE2498C1-E085-4A18-A8BE-1B206A91FCF3}" type="pres">
      <dgm:prSet presAssocID="{361DB505-D361-4581-B641-740260BFFAC3}" presName="level2Shape" presStyleLbl="node2" presStyleIdx="1" presStyleCnt="2" custScaleX="391001" custScaleY="188906" custLinFactNeighborX="9137"/>
      <dgm:spPr/>
      <dgm:t>
        <a:bodyPr/>
        <a:lstStyle/>
        <a:p>
          <a:endParaRPr lang="ru-RU"/>
        </a:p>
      </dgm:t>
    </dgm:pt>
    <dgm:pt modelId="{7A552A46-71B1-46AF-9678-E1D38B4BFA5C}" type="pres">
      <dgm:prSet presAssocID="{361DB505-D361-4581-B641-740260BFFAC3}" presName="hierChild3" presStyleCnt="0"/>
      <dgm:spPr/>
      <dgm:t>
        <a:bodyPr/>
        <a:lstStyle/>
        <a:p>
          <a:endParaRPr lang="ru-RU"/>
        </a:p>
      </dgm:t>
    </dgm:pt>
    <dgm:pt modelId="{EBA0ABEB-3FCE-4EC3-9DE1-F77713D0094A}" type="pres">
      <dgm:prSet presAssocID="{9E0CC9FA-BACF-46E6-8190-D7AA3DD3E60B}" presName="Name19" presStyleLbl="parChTrans1D3" presStyleIdx="3" presStyleCnt="6"/>
      <dgm:spPr/>
      <dgm:t>
        <a:bodyPr/>
        <a:lstStyle/>
        <a:p>
          <a:endParaRPr lang="ru-RU"/>
        </a:p>
      </dgm:t>
    </dgm:pt>
    <dgm:pt modelId="{1E1F2025-C57D-4358-AC57-D4FE6B72F4A9}" type="pres">
      <dgm:prSet presAssocID="{028E2B4D-2569-48DD-8C1B-E96615D762CC}" presName="Name21" presStyleCnt="0"/>
      <dgm:spPr/>
      <dgm:t>
        <a:bodyPr/>
        <a:lstStyle/>
        <a:p>
          <a:endParaRPr lang="ru-RU"/>
        </a:p>
      </dgm:t>
    </dgm:pt>
    <dgm:pt modelId="{35F20F28-CB78-461C-8E41-FA1666C6A553}" type="pres">
      <dgm:prSet presAssocID="{028E2B4D-2569-48DD-8C1B-E96615D762CC}" presName="level2Shape" presStyleLbl="node3" presStyleIdx="3" presStyleCnt="6" custScaleX="177168" custScaleY="179468" custLinFactY="100000" custLinFactNeighborX="-5805" custLinFactNeighborY="117487"/>
      <dgm:spPr/>
      <dgm:t>
        <a:bodyPr/>
        <a:lstStyle/>
        <a:p>
          <a:endParaRPr lang="ru-RU"/>
        </a:p>
      </dgm:t>
    </dgm:pt>
    <dgm:pt modelId="{53ACE8AA-47E6-4B42-9070-3FFD9603A340}" type="pres">
      <dgm:prSet presAssocID="{028E2B4D-2569-48DD-8C1B-E96615D762CC}" presName="hierChild3" presStyleCnt="0"/>
      <dgm:spPr/>
      <dgm:t>
        <a:bodyPr/>
        <a:lstStyle/>
        <a:p>
          <a:endParaRPr lang="ru-RU"/>
        </a:p>
      </dgm:t>
    </dgm:pt>
    <dgm:pt modelId="{99D10BB7-AB23-492B-AA15-4959E22389AF}" type="pres">
      <dgm:prSet presAssocID="{0C9ED324-B370-4B6D-8DCB-E53D830CE49B}" presName="Name19" presStyleLbl="parChTrans1D3" presStyleIdx="4" presStyleCnt="6"/>
      <dgm:spPr/>
      <dgm:t>
        <a:bodyPr/>
        <a:lstStyle/>
        <a:p>
          <a:endParaRPr lang="ru-RU"/>
        </a:p>
      </dgm:t>
    </dgm:pt>
    <dgm:pt modelId="{79B75E26-EFE3-4231-830E-982256F83377}" type="pres">
      <dgm:prSet presAssocID="{2742230B-A202-4B79-B195-225821FEF9CD}" presName="Name21" presStyleCnt="0"/>
      <dgm:spPr/>
      <dgm:t>
        <a:bodyPr/>
        <a:lstStyle/>
        <a:p>
          <a:endParaRPr lang="ru-RU"/>
        </a:p>
      </dgm:t>
    </dgm:pt>
    <dgm:pt modelId="{721C4629-562E-446B-B7BD-1F32E2AC231E}" type="pres">
      <dgm:prSet presAssocID="{2742230B-A202-4B79-B195-225821FEF9CD}" presName="level2Shape" presStyleLbl="node3" presStyleIdx="4" presStyleCnt="6" custScaleX="219233" custScaleY="257663" custLinFactY="100000" custLinFactNeighborX="-29924" custLinFactNeighborY="159729"/>
      <dgm:spPr/>
      <dgm:t>
        <a:bodyPr/>
        <a:lstStyle/>
        <a:p>
          <a:endParaRPr lang="ru-RU"/>
        </a:p>
      </dgm:t>
    </dgm:pt>
    <dgm:pt modelId="{D04D8ECA-4283-4EE5-B442-D5ADF064CCF7}" type="pres">
      <dgm:prSet presAssocID="{2742230B-A202-4B79-B195-225821FEF9CD}" presName="hierChild3" presStyleCnt="0"/>
      <dgm:spPr/>
      <dgm:t>
        <a:bodyPr/>
        <a:lstStyle/>
        <a:p>
          <a:endParaRPr lang="ru-RU"/>
        </a:p>
      </dgm:t>
    </dgm:pt>
    <dgm:pt modelId="{B9118843-693E-4AFF-9582-E86A58B1E579}" type="pres">
      <dgm:prSet presAssocID="{2B3FC772-5BDD-4657-A46F-55163672D7B8}" presName="Name19" presStyleLbl="parChTrans1D3" presStyleIdx="5" presStyleCnt="6"/>
      <dgm:spPr/>
      <dgm:t>
        <a:bodyPr/>
        <a:lstStyle/>
        <a:p>
          <a:endParaRPr lang="ru-RU"/>
        </a:p>
      </dgm:t>
    </dgm:pt>
    <dgm:pt modelId="{967F7B57-2256-480D-92EE-7315AE480007}" type="pres">
      <dgm:prSet presAssocID="{72D0CDA7-B22B-4045-B521-8B3BE49BF1BD}" presName="Name21" presStyleCnt="0"/>
      <dgm:spPr/>
      <dgm:t>
        <a:bodyPr/>
        <a:lstStyle/>
        <a:p>
          <a:endParaRPr lang="ru-RU"/>
        </a:p>
      </dgm:t>
    </dgm:pt>
    <dgm:pt modelId="{5FBC2994-7AD6-49EB-BF1A-800356458DB2}" type="pres">
      <dgm:prSet presAssocID="{72D0CDA7-B22B-4045-B521-8B3BE49BF1BD}" presName="level2Shape" presStyleLbl="node3" presStyleIdx="5" presStyleCnt="6" custScaleX="421339" custScaleY="350101" custLinFactY="100000" custLinFactNeighborX="-11624" custLinFactNeighborY="149819"/>
      <dgm:spPr/>
      <dgm:t>
        <a:bodyPr/>
        <a:lstStyle/>
        <a:p>
          <a:endParaRPr lang="ru-RU"/>
        </a:p>
      </dgm:t>
    </dgm:pt>
    <dgm:pt modelId="{060A6ED7-337F-4959-867E-F0D28BA446C2}" type="pres">
      <dgm:prSet presAssocID="{72D0CDA7-B22B-4045-B521-8B3BE49BF1BD}" presName="hierChild3" presStyleCnt="0"/>
      <dgm:spPr/>
      <dgm:t>
        <a:bodyPr/>
        <a:lstStyle/>
        <a:p>
          <a:endParaRPr lang="ru-RU"/>
        </a:p>
      </dgm:t>
    </dgm:pt>
    <dgm:pt modelId="{4E4CEB18-8104-49A6-AD9D-EEC9A5C43428}" type="pres">
      <dgm:prSet presAssocID="{FF22B9EF-8807-4456-A4E3-66590BAC9325}" presName="bgShapesFlow" presStyleCnt="0"/>
      <dgm:spPr/>
      <dgm:t>
        <a:bodyPr/>
        <a:lstStyle/>
        <a:p>
          <a:endParaRPr lang="ru-RU"/>
        </a:p>
      </dgm:t>
    </dgm:pt>
  </dgm:ptLst>
  <dgm:cxnLst>
    <dgm:cxn modelId="{C5C08BC5-7205-4EEF-875D-44DDBC5D81A4}" type="presOf" srcId="{FF22B9EF-8807-4456-A4E3-66590BAC9325}" destId="{CC134B6A-AF7F-4BFC-8B4A-2637C0141AFF}" srcOrd="0" destOrd="0" presId="urn:microsoft.com/office/officeart/2005/8/layout/hierarchy6"/>
    <dgm:cxn modelId="{68C04A4F-DCE3-45D7-A0F5-D5071B57AD46}" type="presOf" srcId="{02ED8DD6-F991-4F59-9AEC-A6BE2E2B1047}" destId="{F0D31085-D83B-4257-8332-5A6C7D318C40}" srcOrd="0" destOrd="0" presId="urn:microsoft.com/office/officeart/2005/8/layout/hierarchy6"/>
    <dgm:cxn modelId="{3E18E108-CFFE-4066-884D-153D89503A44}" srcId="{361DB505-D361-4581-B641-740260BFFAC3}" destId="{2742230B-A202-4B79-B195-225821FEF9CD}" srcOrd="1" destOrd="0" parTransId="{0C9ED324-B370-4B6D-8DCB-E53D830CE49B}" sibTransId="{E3F5CF4D-203E-40BC-A677-86EC9697F3AA}"/>
    <dgm:cxn modelId="{4B3ED09B-0F53-4AAE-ACC6-8E8FD017B0C7}" srcId="{6637CE01-9DF4-4E9D-8C5B-D62415FB6EB2}" destId="{361DB505-D361-4581-B641-740260BFFAC3}" srcOrd="1" destOrd="0" parTransId="{1523197D-D788-40E5-8193-266E74971F20}" sibTransId="{85CCD889-472E-4FA3-9401-243BE20E8B7B}"/>
    <dgm:cxn modelId="{E05F5B43-82EC-4A71-8F95-E5C65777F296}" type="presOf" srcId="{0470FCD0-5F85-42C3-8CD3-DC20020BF412}" destId="{EF1DD9F7-78EC-449E-AB54-2A5BF3225B80}" srcOrd="0" destOrd="0" presId="urn:microsoft.com/office/officeart/2005/8/layout/hierarchy6"/>
    <dgm:cxn modelId="{A645F6FC-CFEB-454A-8758-95073545E2DE}" type="presOf" srcId="{6637CE01-9DF4-4E9D-8C5B-D62415FB6EB2}" destId="{980AB055-2F7B-43DF-AF11-7CA4F90102B0}" srcOrd="0" destOrd="0" presId="urn:microsoft.com/office/officeart/2005/8/layout/hierarchy6"/>
    <dgm:cxn modelId="{0D73A030-1965-4266-9E2F-69C86C1F4ED6}" srcId="{361DB505-D361-4581-B641-740260BFFAC3}" destId="{028E2B4D-2569-48DD-8C1B-E96615D762CC}" srcOrd="0" destOrd="0" parTransId="{9E0CC9FA-BACF-46E6-8190-D7AA3DD3E60B}" sibTransId="{D176B682-D8E5-430E-88CE-518115C09A54}"/>
    <dgm:cxn modelId="{38A3B4F3-7431-4F38-917B-F7FEE91F0B2A}" type="presOf" srcId="{6227C045-618F-404E-AD99-398EFE051564}" destId="{0F4A9793-3E36-4E9E-A2AC-C42B9F0E5F03}" srcOrd="0" destOrd="0" presId="urn:microsoft.com/office/officeart/2005/8/layout/hierarchy6"/>
    <dgm:cxn modelId="{07569187-7BF8-4BA2-80E2-92BFFC2AB33C}" type="presOf" srcId="{6AC82011-8F87-49A1-A744-6EBC200F340B}" destId="{396DC83C-0261-48B3-9E49-16DA47FB1973}" srcOrd="0" destOrd="0" presId="urn:microsoft.com/office/officeart/2005/8/layout/hierarchy6"/>
    <dgm:cxn modelId="{10C07741-CE16-4A56-BBBA-F96252013663}" type="presOf" srcId="{1523197D-D788-40E5-8193-266E74971F20}" destId="{1CEB9DA5-6349-40C6-B103-83A135AC6477}" srcOrd="0" destOrd="0" presId="urn:microsoft.com/office/officeart/2005/8/layout/hierarchy6"/>
    <dgm:cxn modelId="{458927F5-E294-46DF-B587-8D7427729671}" type="presOf" srcId="{2B3FC772-5BDD-4657-A46F-55163672D7B8}" destId="{B9118843-693E-4AFF-9582-E86A58B1E579}" srcOrd="0" destOrd="0" presId="urn:microsoft.com/office/officeart/2005/8/layout/hierarchy6"/>
    <dgm:cxn modelId="{54541C50-5472-4B76-8C3D-23F1E972EA78}" type="presOf" srcId="{12AE0595-E55A-4F06-82D9-272DB1F14D87}" destId="{ECD9E7FB-83DB-4E0F-93FF-66030FADC1A1}" srcOrd="0" destOrd="0" presId="urn:microsoft.com/office/officeart/2005/8/layout/hierarchy6"/>
    <dgm:cxn modelId="{5B3CF664-1455-41C1-9F35-15344F74405E}" type="presOf" srcId="{2742230B-A202-4B79-B195-225821FEF9CD}" destId="{721C4629-562E-446B-B7BD-1F32E2AC231E}" srcOrd="0" destOrd="0" presId="urn:microsoft.com/office/officeart/2005/8/layout/hierarchy6"/>
    <dgm:cxn modelId="{7B8E6B04-CBD6-42B7-9E28-D30A60EB2D11}" srcId="{6637CE01-9DF4-4E9D-8C5B-D62415FB6EB2}" destId="{0470FCD0-5F85-42C3-8CD3-DC20020BF412}" srcOrd="0" destOrd="0" parTransId="{6227C045-618F-404E-AD99-398EFE051564}" sibTransId="{35A740DB-5F8B-4076-A206-FFDD42D81E75}"/>
    <dgm:cxn modelId="{96A348A7-EF32-40A1-8F98-196D3D378B09}" type="presOf" srcId="{0C9ED324-B370-4B6D-8DCB-E53D830CE49B}" destId="{99D10BB7-AB23-492B-AA15-4959E22389AF}" srcOrd="0" destOrd="0" presId="urn:microsoft.com/office/officeart/2005/8/layout/hierarchy6"/>
    <dgm:cxn modelId="{5681D4A5-343D-433A-8433-405A963CFF50}" type="presOf" srcId="{10AD316F-C2C5-46CB-ADF9-A60E70D5D97D}" destId="{3E22D477-6317-42AC-8327-B098FFC883DE}" srcOrd="0" destOrd="0" presId="urn:microsoft.com/office/officeart/2005/8/layout/hierarchy6"/>
    <dgm:cxn modelId="{37C4234F-8F0A-4BBD-8D8D-9A69753B15F8}" srcId="{0470FCD0-5F85-42C3-8CD3-DC20020BF412}" destId="{10AD316F-C2C5-46CB-ADF9-A60E70D5D97D}" srcOrd="1" destOrd="0" parTransId="{12AE0595-E55A-4F06-82D9-272DB1F14D87}" sibTransId="{DD93804D-B499-49E2-9486-46B80D42FFF0}"/>
    <dgm:cxn modelId="{7A56BD7E-2A98-4614-B680-9EC7E363FBCD}" srcId="{0470FCD0-5F85-42C3-8CD3-DC20020BF412}" destId="{1E5CD65E-483D-4997-A8C5-3771CA35558C}" srcOrd="2" destOrd="0" parTransId="{6AC82011-8F87-49A1-A744-6EBC200F340B}" sibTransId="{CC09EB27-F224-4721-8A9F-31A0BB272DB6}"/>
    <dgm:cxn modelId="{5ABB0867-913F-41DE-9FA6-5B8C2C208281}" type="presOf" srcId="{72D0CDA7-B22B-4045-B521-8B3BE49BF1BD}" destId="{5FBC2994-7AD6-49EB-BF1A-800356458DB2}" srcOrd="0" destOrd="0" presId="urn:microsoft.com/office/officeart/2005/8/layout/hierarchy6"/>
    <dgm:cxn modelId="{98E5C99A-445A-4453-BAA8-D6E013BFC9B1}" type="presOf" srcId="{9E0CC9FA-BACF-46E6-8190-D7AA3DD3E60B}" destId="{EBA0ABEB-3FCE-4EC3-9DE1-F77713D0094A}" srcOrd="0" destOrd="0" presId="urn:microsoft.com/office/officeart/2005/8/layout/hierarchy6"/>
    <dgm:cxn modelId="{6D91B739-B4B5-4F58-8ED4-F4E95CDAE53D}" type="presOf" srcId="{9D64D08D-9B8F-4900-9797-757C329E7B04}" destId="{2BAA64D0-1702-434E-9ACF-FFA654C3204F}" srcOrd="0" destOrd="0" presId="urn:microsoft.com/office/officeart/2005/8/layout/hierarchy6"/>
    <dgm:cxn modelId="{DC0A0106-FF6F-420A-B397-937E518AFBD9}" type="presOf" srcId="{361DB505-D361-4581-B641-740260BFFAC3}" destId="{DE2498C1-E085-4A18-A8BE-1B206A91FCF3}" srcOrd="0" destOrd="0" presId="urn:microsoft.com/office/officeart/2005/8/layout/hierarchy6"/>
    <dgm:cxn modelId="{BDF65A27-C6B6-43EA-910A-3C09FD5A8A95}" srcId="{361DB505-D361-4581-B641-740260BFFAC3}" destId="{72D0CDA7-B22B-4045-B521-8B3BE49BF1BD}" srcOrd="2" destOrd="0" parTransId="{2B3FC772-5BDD-4657-A46F-55163672D7B8}" sibTransId="{D4A49A6E-3C87-441B-A1BA-37E38FDE6D9C}"/>
    <dgm:cxn modelId="{30045970-64B1-4492-90BC-FE21E20101EC}" srcId="{FF22B9EF-8807-4456-A4E3-66590BAC9325}" destId="{6637CE01-9DF4-4E9D-8C5B-D62415FB6EB2}" srcOrd="0" destOrd="0" parTransId="{A0E7A1C3-175A-4D8D-9780-E2BB6D18552C}" sibTransId="{96FDEC2E-D030-4ED7-9145-7B2F4A565F83}"/>
    <dgm:cxn modelId="{838B9EEB-9716-49E5-A891-B32C2B5F49F1}" srcId="{0470FCD0-5F85-42C3-8CD3-DC20020BF412}" destId="{02ED8DD6-F991-4F59-9AEC-A6BE2E2B1047}" srcOrd="0" destOrd="0" parTransId="{9D64D08D-9B8F-4900-9797-757C329E7B04}" sibTransId="{F6865D6E-CB31-43ED-A83A-9A03473A29FE}"/>
    <dgm:cxn modelId="{CED3D26C-FECB-43FF-8861-B58F7B269DC3}" type="presOf" srcId="{1E5CD65E-483D-4997-A8C5-3771CA35558C}" destId="{E0FB12F0-6FC0-4B63-9560-D333C1B0C3FF}" srcOrd="0" destOrd="0" presId="urn:microsoft.com/office/officeart/2005/8/layout/hierarchy6"/>
    <dgm:cxn modelId="{C2B0A050-16A8-4B7C-B0AD-9917C918F482}" type="presOf" srcId="{028E2B4D-2569-48DD-8C1B-E96615D762CC}" destId="{35F20F28-CB78-461C-8E41-FA1666C6A553}" srcOrd="0" destOrd="0" presId="urn:microsoft.com/office/officeart/2005/8/layout/hierarchy6"/>
    <dgm:cxn modelId="{15CA73FF-612E-47D4-B577-E6129CBFEB7E}" type="presParOf" srcId="{CC134B6A-AF7F-4BFC-8B4A-2637C0141AFF}" destId="{8D49DB6C-6F42-4439-A8DD-73630705A8E3}" srcOrd="0" destOrd="0" presId="urn:microsoft.com/office/officeart/2005/8/layout/hierarchy6"/>
    <dgm:cxn modelId="{38BD769B-482E-49E5-8694-B0BA1D1C6AC4}" type="presParOf" srcId="{8D49DB6C-6F42-4439-A8DD-73630705A8E3}" destId="{E6AA06FB-BF2D-42F3-AC39-8B20E99C066A}" srcOrd="0" destOrd="0" presId="urn:microsoft.com/office/officeart/2005/8/layout/hierarchy6"/>
    <dgm:cxn modelId="{CA1455F2-89A3-4DFF-944F-B4845ACCB541}" type="presParOf" srcId="{E6AA06FB-BF2D-42F3-AC39-8B20E99C066A}" destId="{ED148D78-1318-4C7F-B66E-88495F416E8C}" srcOrd="0" destOrd="0" presId="urn:microsoft.com/office/officeart/2005/8/layout/hierarchy6"/>
    <dgm:cxn modelId="{B516F57B-127F-416E-86A0-77F0FE7C5C10}" type="presParOf" srcId="{ED148D78-1318-4C7F-B66E-88495F416E8C}" destId="{980AB055-2F7B-43DF-AF11-7CA4F90102B0}" srcOrd="0" destOrd="0" presId="urn:microsoft.com/office/officeart/2005/8/layout/hierarchy6"/>
    <dgm:cxn modelId="{B4D172A6-0BBC-4548-A8F7-44D67459EB3E}" type="presParOf" srcId="{ED148D78-1318-4C7F-B66E-88495F416E8C}" destId="{343AC8C3-2F63-4912-A739-869EC92D7250}" srcOrd="1" destOrd="0" presId="urn:microsoft.com/office/officeart/2005/8/layout/hierarchy6"/>
    <dgm:cxn modelId="{22AAE73A-9097-4710-B45A-2080ED5C5B88}" type="presParOf" srcId="{343AC8C3-2F63-4912-A739-869EC92D7250}" destId="{0F4A9793-3E36-4E9E-A2AC-C42B9F0E5F03}" srcOrd="0" destOrd="0" presId="urn:microsoft.com/office/officeart/2005/8/layout/hierarchy6"/>
    <dgm:cxn modelId="{4B8D7FD6-2179-4FE0-807C-7B377C2936F9}" type="presParOf" srcId="{343AC8C3-2F63-4912-A739-869EC92D7250}" destId="{51BFFF80-7C42-4F77-A9D1-9830D9E55FE1}" srcOrd="1" destOrd="0" presId="urn:microsoft.com/office/officeart/2005/8/layout/hierarchy6"/>
    <dgm:cxn modelId="{D1E9DFAA-818D-49DB-A1BE-B15866615624}" type="presParOf" srcId="{51BFFF80-7C42-4F77-A9D1-9830D9E55FE1}" destId="{EF1DD9F7-78EC-449E-AB54-2A5BF3225B80}" srcOrd="0" destOrd="0" presId="urn:microsoft.com/office/officeart/2005/8/layout/hierarchy6"/>
    <dgm:cxn modelId="{ED67761E-B4CA-4D63-9DE6-70E58458CC02}" type="presParOf" srcId="{51BFFF80-7C42-4F77-A9D1-9830D9E55FE1}" destId="{65BDA88E-84CC-4513-9CF9-D0D3700A09CD}" srcOrd="1" destOrd="0" presId="urn:microsoft.com/office/officeart/2005/8/layout/hierarchy6"/>
    <dgm:cxn modelId="{8BB1098B-96C4-4B2B-877C-849839F98D89}" type="presParOf" srcId="{65BDA88E-84CC-4513-9CF9-D0D3700A09CD}" destId="{2BAA64D0-1702-434E-9ACF-FFA654C3204F}" srcOrd="0" destOrd="0" presId="urn:microsoft.com/office/officeart/2005/8/layout/hierarchy6"/>
    <dgm:cxn modelId="{7A8271E2-ECCB-40F2-8513-4256B6A272D0}" type="presParOf" srcId="{65BDA88E-84CC-4513-9CF9-D0D3700A09CD}" destId="{ECBF3B97-514C-4A9B-8553-7EB22E479FFC}" srcOrd="1" destOrd="0" presId="urn:microsoft.com/office/officeart/2005/8/layout/hierarchy6"/>
    <dgm:cxn modelId="{35463B9E-B14B-4D8A-8FFA-C8263C247C0E}" type="presParOf" srcId="{ECBF3B97-514C-4A9B-8553-7EB22E479FFC}" destId="{F0D31085-D83B-4257-8332-5A6C7D318C40}" srcOrd="0" destOrd="0" presId="urn:microsoft.com/office/officeart/2005/8/layout/hierarchy6"/>
    <dgm:cxn modelId="{431D89E4-DE93-4B36-96A3-A6493FCCB4E2}" type="presParOf" srcId="{ECBF3B97-514C-4A9B-8553-7EB22E479FFC}" destId="{AF03AC83-D7EB-4A10-8D03-24F187AF174D}" srcOrd="1" destOrd="0" presId="urn:microsoft.com/office/officeart/2005/8/layout/hierarchy6"/>
    <dgm:cxn modelId="{996AB97E-2202-4C1B-AAFF-FBD896096119}" type="presParOf" srcId="{65BDA88E-84CC-4513-9CF9-D0D3700A09CD}" destId="{ECD9E7FB-83DB-4E0F-93FF-66030FADC1A1}" srcOrd="2" destOrd="0" presId="urn:microsoft.com/office/officeart/2005/8/layout/hierarchy6"/>
    <dgm:cxn modelId="{8471E554-DAF1-4977-AB8F-BCA19F9DAAAC}" type="presParOf" srcId="{65BDA88E-84CC-4513-9CF9-D0D3700A09CD}" destId="{C52D7F91-FF88-4736-920D-17B0DF1CB2D0}" srcOrd="3" destOrd="0" presId="urn:microsoft.com/office/officeart/2005/8/layout/hierarchy6"/>
    <dgm:cxn modelId="{6860E2B5-FBC2-4FFA-AA05-5B476550E5E5}" type="presParOf" srcId="{C52D7F91-FF88-4736-920D-17B0DF1CB2D0}" destId="{3E22D477-6317-42AC-8327-B098FFC883DE}" srcOrd="0" destOrd="0" presId="urn:microsoft.com/office/officeart/2005/8/layout/hierarchy6"/>
    <dgm:cxn modelId="{5ECDDAC1-834C-4C60-80EA-95A9156D4964}" type="presParOf" srcId="{C52D7F91-FF88-4736-920D-17B0DF1CB2D0}" destId="{6B0B420B-C67C-44BD-BC47-65591A042930}" srcOrd="1" destOrd="0" presId="urn:microsoft.com/office/officeart/2005/8/layout/hierarchy6"/>
    <dgm:cxn modelId="{51C7157A-3E53-4997-961B-4247E7E78BF3}" type="presParOf" srcId="{65BDA88E-84CC-4513-9CF9-D0D3700A09CD}" destId="{396DC83C-0261-48B3-9E49-16DA47FB1973}" srcOrd="4" destOrd="0" presId="urn:microsoft.com/office/officeart/2005/8/layout/hierarchy6"/>
    <dgm:cxn modelId="{1A7ABB66-C032-4199-9221-5CDC0408D2B0}" type="presParOf" srcId="{65BDA88E-84CC-4513-9CF9-D0D3700A09CD}" destId="{7DE0849D-8668-42E2-AA3E-651036DA42E5}" srcOrd="5" destOrd="0" presId="urn:microsoft.com/office/officeart/2005/8/layout/hierarchy6"/>
    <dgm:cxn modelId="{20E82D20-BF6F-4E86-B3A1-A883718EB658}" type="presParOf" srcId="{7DE0849D-8668-42E2-AA3E-651036DA42E5}" destId="{E0FB12F0-6FC0-4B63-9560-D333C1B0C3FF}" srcOrd="0" destOrd="0" presId="urn:microsoft.com/office/officeart/2005/8/layout/hierarchy6"/>
    <dgm:cxn modelId="{12865997-B285-4293-B698-05B61EC85397}" type="presParOf" srcId="{7DE0849D-8668-42E2-AA3E-651036DA42E5}" destId="{9E3AE41B-B4AD-4E36-838E-9D6260CE11D3}" srcOrd="1" destOrd="0" presId="urn:microsoft.com/office/officeart/2005/8/layout/hierarchy6"/>
    <dgm:cxn modelId="{AA6CBB4A-0B3E-41C7-B265-81DE02A9AD3F}" type="presParOf" srcId="{343AC8C3-2F63-4912-A739-869EC92D7250}" destId="{1CEB9DA5-6349-40C6-B103-83A135AC6477}" srcOrd="2" destOrd="0" presId="urn:microsoft.com/office/officeart/2005/8/layout/hierarchy6"/>
    <dgm:cxn modelId="{51C868EB-505D-422C-A5EE-51941AAF2E6E}" type="presParOf" srcId="{343AC8C3-2F63-4912-A739-869EC92D7250}" destId="{D73191DC-6631-4712-A9AD-A8A359DF1EF1}" srcOrd="3" destOrd="0" presId="urn:microsoft.com/office/officeart/2005/8/layout/hierarchy6"/>
    <dgm:cxn modelId="{E72683CF-9492-467F-A5BC-0CEBB8021A57}" type="presParOf" srcId="{D73191DC-6631-4712-A9AD-A8A359DF1EF1}" destId="{DE2498C1-E085-4A18-A8BE-1B206A91FCF3}" srcOrd="0" destOrd="0" presId="urn:microsoft.com/office/officeart/2005/8/layout/hierarchy6"/>
    <dgm:cxn modelId="{9D7328E9-DACF-46DB-9B70-ADE6967A46F9}" type="presParOf" srcId="{D73191DC-6631-4712-A9AD-A8A359DF1EF1}" destId="{7A552A46-71B1-46AF-9678-E1D38B4BFA5C}" srcOrd="1" destOrd="0" presId="urn:microsoft.com/office/officeart/2005/8/layout/hierarchy6"/>
    <dgm:cxn modelId="{4154FC6F-2508-4688-BE8A-5B523CB76FB7}" type="presParOf" srcId="{7A552A46-71B1-46AF-9678-E1D38B4BFA5C}" destId="{EBA0ABEB-3FCE-4EC3-9DE1-F77713D0094A}" srcOrd="0" destOrd="0" presId="urn:microsoft.com/office/officeart/2005/8/layout/hierarchy6"/>
    <dgm:cxn modelId="{0AB9C2AC-4AD8-4C45-8EA4-3B106286EC87}" type="presParOf" srcId="{7A552A46-71B1-46AF-9678-E1D38B4BFA5C}" destId="{1E1F2025-C57D-4358-AC57-D4FE6B72F4A9}" srcOrd="1" destOrd="0" presId="urn:microsoft.com/office/officeart/2005/8/layout/hierarchy6"/>
    <dgm:cxn modelId="{5D0AB754-2230-48D3-9590-4D995C2E7536}" type="presParOf" srcId="{1E1F2025-C57D-4358-AC57-D4FE6B72F4A9}" destId="{35F20F28-CB78-461C-8E41-FA1666C6A553}" srcOrd="0" destOrd="0" presId="urn:microsoft.com/office/officeart/2005/8/layout/hierarchy6"/>
    <dgm:cxn modelId="{B6E06D5C-D896-4345-957F-75721B1B6DF4}" type="presParOf" srcId="{1E1F2025-C57D-4358-AC57-D4FE6B72F4A9}" destId="{53ACE8AA-47E6-4B42-9070-3FFD9603A340}" srcOrd="1" destOrd="0" presId="urn:microsoft.com/office/officeart/2005/8/layout/hierarchy6"/>
    <dgm:cxn modelId="{2B252EB8-880D-4027-AC4F-6D710695C007}" type="presParOf" srcId="{7A552A46-71B1-46AF-9678-E1D38B4BFA5C}" destId="{99D10BB7-AB23-492B-AA15-4959E22389AF}" srcOrd="2" destOrd="0" presId="urn:microsoft.com/office/officeart/2005/8/layout/hierarchy6"/>
    <dgm:cxn modelId="{D5F37C3A-94D5-4F1D-B789-125CEEB63866}" type="presParOf" srcId="{7A552A46-71B1-46AF-9678-E1D38B4BFA5C}" destId="{79B75E26-EFE3-4231-830E-982256F83377}" srcOrd="3" destOrd="0" presId="urn:microsoft.com/office/officeart/2005/8/layout/hierarchy6"/>
    <dgm:cxn modelId="{B114B7B5-5FB8-47EE-95CC-53F54E10480F}" type="presParOf" srcId="{79B75E26-EFE3-4231-830E-982256F83377}" destId="{721C4629-562E-446B-B7BD-1F32E2AC231E}" srcOrd="0" destOrd="0" presId="urn:microsoft.com/office/officeart/2005/8/layout/hierarchy6"/>
    <dgm:cxn modelId="{83A619DB-719B-4272-8DFD-81C64E14C3D5}" type="presParOf" srcId="{79B75E26-EFE3-4231-830E-982256F83377}" destId="{D04D8ECA-4283-4EE5-B442-D5ADF064CCF7}" srcOrd="1" destOrd="0" presId="urn:microsoft.com/office/officeart/2005/8/layout/hierarchy6"/>
    <dgm:cxn modelId="{4A39B63D-7336-4F06-A620-D01EF5F8AC3A}" type="presParOf" srcId="{7A552A46-71B1-46AF-9678-E1D38B4BFA5C}" destId="{B9118843-693E-4AFF-9582-E86A58B1E579}" srcOrd="4" destOrd="0" presId="urn:microsoft.com/office/officeart/2005/8/layout/hierarchy6"/>
    <dgm:cxn modelId="{9610FCF4-E793-40FB-BD68-5E7072AB347F}" type="presParOf" srcId="{7A552A46-71B1-46AF-9678-E1D38B4BFA5C}" destId="{967F7B57-2256-480D-92EE-7315AE480007}" srcOrd="5" destOrd="0" presId="urn:microsoft.com/office/officeart/2005/8/layout/hierarchy6"/>
    <dgm:cxn modelId="{F1CF4F71-4DC2-4276-8147-E48A1ABB5ECA}" type="presParOf" srcId="{967F7B57-2256-480D-92EE-7315AE480007}" destId="{5FBC2994-7AD6-49EB-BF1A-800356458DB2}" srcOrd="0" destOrd="0" presId="urn:microsoft.com/office/officeart/2005/8/layout/hierarchy6"/>
    <dgm:cxn modelId="{712B448F-D102-4016-BB7D-7DBE703B2191}" type="presParOf" srcId="{967F7B57-2256-480D-92EE-7315AE480007}" destId="{060A6ED7-337F-4959-867E-F0D28BA446C2}" srcOrd="1" destOrd="0" presId="urn:microsoft.com/office/officeart/2005/8/layout/hierarchy6"/>
    <dgm:cxn modelId="{05259375-F3CC-4320-B4B3-92234370E216}" type="presParOf" srcId="{CC134B6A-AF7F-4BFC-8B4A-2637C0141AFF}" destId="{4E4CEB18-8104-49A6-AD9D-EEC9A5C43428}" srcOrd="1" destOrd="0" presId="urn:microsoft.com/office/officeart/2005/8/layout/hierarchy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711BB-BD9C-4CFC-96A9-1D8617A13268}" type="doc">
      <dgm:prSet loTypeId="urn:microsoft.com/office/officeart/2005/8/layout/venn1" loCatId="relationship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75ED2CA-76A7-4965-8F24-C6FB98D2B80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638 520,5тыс.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4CFBF5-9F85-4923-9F49-3E0681361EE4}" type="parTrans" cxnId="{A192E245-66F1-42A9-B581-5E0A1ED1BB78}">
      <dgm:prSet/>
      <dgm:spPr/>
      <dgm:t>
        <a:bodyPr/>
        <a:lstStyle/>
        <a:p>
          <a:endParaRPr lang="ru-RU"/>
        </a:p>
      </dgm:t>
    </dgm:pt>
    <dgm:pt modelId="{2074C3AE-566F-49AB-BCB3-587BD1A90EFC}" type="sibTrans" cxnId="{A192E245-66F1-42A9-B581-5E0A1ED1BB78}">
      <dgm:prSet/>
      <dgm:spPr/>
      <dgm:t>
        <a:bodyPr/>
        <a:lstStyle/>
        <a:p>
          <a:endParaRPr lang="ru-RU"/>
        </a:p>
      </dgm:t>
    </dgm:pt>
    <dgm:pt modelId="{99B3A41C-9763-432A-A57D-3F0F48D7B6BD}">
      <dgm:prSet phldrT="[Текст]" custT="1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 anchor="ctr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521 243,0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70E02-7954-4526-A081-19C0DE86F192}" type="parTrans" cxnId="{C0F73398-E11A-4D6F-B2CF-6D9096CDE3D1}">
      <dgm:prSet/>
      <dgm:spPr/>
      <dgm:t>
        <a:bodyPr/>
        <a:lstStyle/>
        <a:p>
          <a:endParaRPr lang="ru-RU"/>
        </a:p>
      </dgm:t>
    </dgm:pt>
    <dgm:pt modelId="{6C5497E1-6412-472E-AF58-893612DF93AD}" type="sibTrans" cxnId="{C0F73398-E11A-4D6F-B2CF-6D9096CDE3D1}">
      <dgm:prSet/>
      <dgm:spPr/>
      <dgm:t>
        <a:bodyPr/>
        <a:lstStyle/>
        <a:p>
          <a:endParaRPr lang="ru-RU"/>
        </a:p>
      </dgm:t>
    </dgm:pt>
    <dgm:pt modelId="{D3CA5844-EF17-4759-9363-D1B6FB592B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117 277,5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4BCAFA9-37F6-471C-9D4A-3B35ED8940F2}" type="parTrans" cxnId="{2DF74412-DD86-4354-BCE0-9E7CCC9B8605}">
      <dgm:prSet/>
      <dgm:spPr/>
      <dgm:t>
        <a:bodyPr/>
        <a:lstStyle/>
        <a:p>
          <a:endParaRPr lang="ru-RU"/>
        </a:p>
      </dgm:t>
    </dgm:pt>
    <dgm:pt modelId="{8F433EC5-5DB3-4B6C-9DB1-487C5F1484BF}" type="sibTrans" cxnId="{2DF74412-DD86-4354-BCE0-9E7CCC9B8605}">
      <dgm:prSet/>
      <dgm:spPr/>
      <dgm:t>
        <a:bodyPr/>
        <a:lstStyle/>
        <a:p>
          <a:endParaRPr lang="ru-RU"/>
        </a:p>
      </dgm:t>
    </dgm:pt>
    <dgm:pt modelId="{ABA160E7-D2B1-49E0-9798-3C46761EF6C2}" type="pres">
      <dgm:prSet presAssocID="{498711BB-BD9C-4CFC-96A9-1D8617A132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38F7C-90D6-47AA-9BA8-589B10317517}" type="pres">
      <dgm:prSet presAssocID="{F75ED2CA-76A7-4965-8F24-C6FB98D2B807}" presName="circ1" presStyleLbl="vennNode1" presStyleIdx="0" presStyleCnt="3" custScaleX="157394" custScaleY="92068" custLinFactNeighborX="3025" custLinFactNeighborY="-9605"/>
      <dgm:spPr/>
      <dgm:t>
        <a:bodyPr/>
        <a:lstStyle/>
        <a:p>
          <a:endParaRPr lang="ru-RU"/>
        </a:p>
      </dgm:t>
    </dgm:pt>
    <dgm:pt modelId="{466DC992-ABBA-43BC-8E43-0E09FE6EA119}" type="pres">
      <dgm:prSet presAssocID="{F75ED2CA-76A7-4965-8F24-C6FB98D2B8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E92F-9FC9-422A-9F11-E769B1B61018}" type="pres">
      <dgm:prSet presAssocID="{99B3A41C-9763-432A-A57D-3F0F48D7B6BD}" presName="circ2" presStyleLbl="vennNode1" presStyleIdx="1" presStyleCnt="3" custScaleX="142447" custScaleY="87479" custLinFactNeighborX="25755" custLinFactNeighborY="17468"/>
      <dgm:spPr/>
      <dgm:t>
        <a:bodyPr/>
        <a:lstStyle/>
        <a:p>
          <a:endParaRPr lang="ru-RU"/>
        </a:p>
      </dgm:t>
    </dgm:pt>
    <dgm:pt modelId="{A0F0542D-302D-4862-BE0F-883F4A276A67}" type="pres">
      <dgm:prSet presAssocID="{99B3A41C-9763-432A-A57D-3F0F48D7B6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7535-31EE-43DC-9A07-28FCD5A2C0A9}" type="pres">
      <dgm:prSet presAssocID="{D3CA5844-EF17-4759-9363-D1B6FB592B12}" presName="circ3" presStyleLbl="vennNode1" presStyleIdx="2" presStyleCnt="3" custScaleX="119662" custLinFactNeighborX="-25765" custLinFactNeighborY="12066"/>
      <dgm:spPr/>
      <dgm:t>
        <a:bodyPr/>
        <a:lstStyle/>
        <a:p>
          <a:endParaRPr lang="ru-RU"/>
        </a:p>
      </dgm:t>
    </dgm:pt>
    <dgm:pt modelId="{A72AF516-EC0E-493E-AC33-69C965033EED}" type="pres">
      <dgm:prSet presAssocID="{D3CA5844-EF17-4759-9363-D1B6FB592B1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8F75BC-1639-4916-B42E-6C5E53E9498C}" type="presOf" srcId="{498711BB-BD9C-4CFC-96A9-1D8617A13268}" destId="{ABA160E7-D2B1-49E0-9798-3C46761EF6C2}" srcOrd="0" destOrd="0" presId="urn:microsoft.com/office/officeart/2005/8/layout/venn1"/>
    <dgm:cxn modelId="{9371ED2B-23BF-4C12-9E11-4890D54FA51E}" type="presOf" srcId="{D3CA5844-EF17-4759-9363-D1B6FB592B12}" destId="{A72AF516-EC0E-493E-AC33-69C965033EED}" srcOrd="1" destOrd="0" presId="urn:microsoft.com/office/officeart/2005/8/layout/venn1"/>
    <dgm:cxn modelId="{C0F73398-E11A-4D6F-B2CF-6D9096CDE3D1}" srcId="{498711BB-BD9C-4CFC-96A9-1D8617A13268}" destId="{99B3A41C-9763-432A-A57D-3F0F48D7B6BD}" srcOrd="1" destOrd="0" parTransId="{2A670E02-7954-4526-A081-19C0DE86F192}" sibTransId="{6C5497E1-6412-472E-AF58-893612DF93AD}"/>
    <dgm:cxn modelId="{FD42A126-C03C-41C4-AC32-2441074DE63B}" type="presOf" srcId="{F75ED2CA-76A7-4965-8F24-C6FB98D2B807}" destId="{466DC992-ABBA-43BC-8E43-0E09FE6EA119}" srcOrd="1" destOrd="0" presId="urn:microsoft.com/office/officeart/2005/8/layout/venn1"/>
    <dgm:cxn modelId="{984DBC98-73E9-4A8E-B368-2AFC81E70402}" type="presOf" srcId="{99B3A41C-9763-432A-A57D-3F0F48D7B6BD}" destId="{D6A0E92F-9FC9-422A-9F11-E769B1B61018}" srcOrd="0" destOrd="0" presId="urn:microsoft.com/office/officeart/2005/8/layout/venn1"/>
    <dgm:cxn modelId="{A192E245-66F1-42A9-B581-5E0A1ED1BB78}" srcId="{498711BB-BD9C-4CFC-96A9-1D8617A13268}" destId="{F75ED2CA-76A7-4965-8F24-C6FB98D2B807}" srcOrd="0" destOrd="0" parTransId="{804CFBF5-9F85-4923-9F49-3E0681361EE4}" sibTransId="{2074C3AE-566F-49AB-BCB3-587BD1A90EFC}"/>
    <dgm:cxn modelId="{A557115C-2BA1-4CF8-BBC6-802348AD6331}" type="presOf" srcId="{D3CA5844-EF17-4759-9363-D1B6FB592B12}" destId="{B7D17535-31EE-43DC-9A07-28FCD5A2C0A9}" srcOrd="0" destOrd="0" presId="urn:microsoft.com/office/officeart/2005/8/layout/venn1"/>
    <dgm:cxn modelId="{14043319-F6EE-4151-8A61-A51E9D47B978}" type="presOf" srcId="{F75ED2CA-76A7-4965-8F24-C6FB98D2B807}" destId="{49838F7C-90D6-47AA-9BA8-589B10317517}" srcOrd="0" destOrd="0" presId="urn:microsoft.com/office/officeart/2005/8/layout/venn1"/>
    <dgm:cxn modelId="{2DF74412-DD86-4354-BCE0-9E7CCC9B8605}" srcId="{498711BB-BD9C-4CFC-96A9-1D8617A13268}" destId="{D3CA5844-EF17-4759-9363-D1B6FB592B12}" srcOrd="2" destOrd="0" parTransId="{C4BCAFA9-37F6-471C-9D4A-3B35ED8940F2}" sibTransId="{8F433EC5-5DB3-4B6C-9DB1-487C5F1484BF}"/>
    <dgm:cxn modelId="{A3223746-CD1A-4A09-B3A3-764BA40A9F77}" type="presOf" srcId="{99B3A41C-9763-432A-A57D-3F0F48D7B6BD}" destId="{A0F0542D-302D-4862-BE0F-883F4A276A67}" srcOrd="1" destOrd="0" presId="urn:microsoft.com/office/officeart/2005/8/layout/venn1"/>
    <dgm:cxn modelId="{5EA2043F-1D66-4413-9AB9-7BBC48A30C27}" type="presParOf" srcId="{ABA160E7-D2B1-49E0-9798-3C46761EF6C2}" destId="{49838F7C-90D6-47AA-9BA8-589B10317517}" srcOrd="0" destOrd="0" presId="urn:microsoft.com/office/officeart/2005/8/layout/venn1"/>
    <dgm:cxn modelId="{339617C5-1581-4849-851C-B122D64A8083}" type="presParOf" srcId="{ABA160E7-D2B1-49E0-9798-3C46761EF6C2}" destId="{466DC992-ABBA-43BC-8E43-0E09FE6EA119}" srcOrd="1" destOrd="0" presId="urn:microsoft.com/office/officeart/2005/8/layout/venn1"/>
    <dgm:cxn modelId="{7BCCA3FD-5BCA-41A0-9525-43F9BA4451BE}" type="presParOf" srcId="{ABA160E7-D2B1-49E0-9798-3C46761EF6C2}" destId="{D6A0E92F-9FC9-422A-9F11-E769B1B61018}" srcOrd="2" destOrd="0" presId="urn:microsoft.com/office/officeart/2005/8/layout/venn1"/>
    <dgm:cxn modelId="{7E6ADB1D-9462-41BB-BAA9-58F4EE175CEA}" type="presParOf" srcId="{ABA160E7-D2B1-49E0-9798-3C46761EF6C2}" destId="{A0F0542D-302D-4862-BE0F-883F4A276A67}" srcOrd="3" destOrd="0" presId="urn:microsoft.com/office/officeart/2005/8/layout/venn1"/>
    <dgm:cxn modelId="{79BFF066-89B0-40EA-BB98-38EDF08FA76C}" type="presParOf" srcId="{ABA160E7-D2B1-49E0-9798-3C46761EF6C2}" destId="{B7D17535-31EE-43DC-9A07-28FCD5A2C0A9}" srcOrd="4" destOrd="0" presId="urn:microsoft.com/office/officeart/2005/8/layout/venn1"/>
    <dgm:cxn modelId="{237EF677-5AC9-4D11-8A1F-F190B90A8C30}" type="presParOf" srcId="{ABA160E7-D2B1-49E0-9798-3C46761EF6C2}" destId="{A72AF516-EC0E-493E-AC33-69C965033E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B53E3-B0CA-4F08-B25E-A64712F87032}" type="doc">
      <dgm:prSet loTypeId="urn:microsoft.com/office/officeart/2005/8/layout/equation1" loCatId="relationship" qsTypeId="urn:microsoft.com/office/officeart/2005/8/quickstyle/3d7" qsCatId="3D" csTypeId="urn:microsoft.com/office/officeart/2005/8/colors/colorful5" csCatId="colorful" phldr="1"/>
      <dgm:spPr/>
    </dgm:pt>
    <dgm:pt modelId="{08ACABF0-2445-48B4-8E74-80FA95A61C0D}">
      <dgm:prSet phldrT="[Текст]" custT="1"/>
      <dgm:spPr>
        <a:solidFill>
          <a:srgbClr val="E1CDFF"/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643 320,5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E5051E5-0A22-4083-BA03-78DE0397F34B}" type="parTrans" cxnId="{1CA843B3-8C7D-4E73-BBB1-BBFB0A07384F}">
      <dgm:prSet/>
      <dgm:spPr/>
      <dgm:t>
        <a:bodyPr/>
        <a:lstStyle/>
        <a:p>
          <a:endParaRPr lang="ru-RU"/>
        </a:p>
      </dgm:t>
    </dgm:pt>
    <dgm:pt modelId="{70722FEF-AF70-4A47-87C8-6E3DC8D0E242}" type="sibTrans" cxnId="{1CA843B3-8C7D-4E73-BBB1-BBFB0A07384F}">
      <dgm:prSet/>
      <dgm:spPr/>
      <dgm:t>
        <a:bodyPr/>
        <a:lstStyle/>
        <a:p>
          <a:endParaRPr lang="ru-RU"/>
        </a:p>
      </dgm:t>
    </dgm:pt>
    <dgm:pt modelId="{ABF2B6C6-EBE6-4DE6-B49F-901CEA3FEA7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ru-RU" sz="1700" dirty="0" smtClean="0">
              <a:latin typeface="Times New Roman" pitchFamily="18" charset="0"/>
              <a:cs typeface="Times New Roman" pitchFamily="18" charset="0"/>
            </a:rPr>
            <a:t>Дополнительно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направлено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46 564,3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927AAD1-25A9-411E-AF12-126C07FD4810}" type="sibTrans" cxnId="{F9FA95C4-4648-4DA0-895A-2EBFDE7F71E2}">
      <dgm:prSet/>
      <dgm:spPr/>
      <dgm:t>
        <a:bodyPr/>
        <a:lstStyle/>
        <a:p>
          <a:endParaRPr lang="ru-RU"/>
        </a:p>
      </dgm:t>
    </dgm:pt>
    <dgm:pt modelId="{11C65667-E10C-42A4-AE27-4A70F5E21CB5}" type="parTrans" cxnId="{F9FA95C4-4648-4DA0-895A-2EBFDE7F71E2}">
      <dgm:prSet/>
      <dgm:spPr/>
      <dgm:t>
        <a:bodyPr/>
        <a:lstStyle/>
        <a:p>
          <a:endParaRPr lang="ru-RU"/>
        </a:p>
      </dgm:t>
    </dgm:pt>
    <dgm:pt modelId="{97DC2AF0-7B5D-4C1A-9156-86712B83B49B}" type="pres">
      <dgm:prSet presAssocID="{F77B53E3-B0CA-4F08-B25E-A64712F87032}" presName="linearFlow" presStyleCnt="0">
        <dgm:presLayoutVars>
          <dgm:dir/>
          <dgm:resizeHandles val="exact"/>
        </dgm:presLayoutVars>
      </dgm:prSet>
      <dgm:spPr/>
    </dgm:pt>
    <dgm:pt modelId="{C341D406-AE10-49CC-9174-717A41BF4039}" type="pres">
      <dgm:prSet presAssocID="{08ACABF0-2445-48B4-8E74-80FA95A61C0D}" presName="node" presStyleLbl="node1" presStyleIdx="0" presStyleCnt="2" custScaleX="155105" custScaleY="128109" custLinFactX="2047" custLinFactNeighborX="100000" custLinFactNeighborY="-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C51B-CB42-4230-B8EA-729114EE1E79}" type="pres">
      <dgm:prSet presAssocID="{70722FEF-AF70-4A47-87C8-6E3DC8D0E242}" presName="spacerL" presStyleCnt="0"/>
      <dgm:spPr/>
    </dgm:pt>
    <dgm:pt modelId="{FEE43E25-38A8-4724-8F03-C31014A88870}" type="pres">
      <dgm:prSet presAssocID="{70722FEF-AF70-4A47-87C8-6E3DC8D0E242}" presName="sibTrans" presStyleLbl="sibTrans2D1" presStyleIdx="0" presStyleCnt="1" custScaleX="47429" custScaleY="53855" custLinFactNeighborX="67059" custLinFactNeighborY="9844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9B62D342-AE94-48A2-B570-36CBCD53C3ED}" type="pres">
      <dgm:prSet presAssocID="{70722FEF-AF70-4A47-87C8-6E3DC8D0E242}" presName="spacerR" presStyleCnt="0"/>
      <dgm:spPr/>
    </dgm:pt>
    <dgm:pt modelId="{D9068DCF-F6B9-40EA-9180-64DE17CA2C4B}" type="pres">
      <dgm:prSet presAssocID="{ABF2B6C6-EBE6-4DE6-B49F-901CEA3FEA7E}" presName="node" presStyleLbl="node1" presStyleIdx="1" presStyleCnt="2" custScaleX="124461" custScaleY="121788" custLinFactNeighborX="1379" custLinFactNeighborY="-7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A95C4-4648-4DA0-895A-2EBFDE7F71E2}" srcId="{F77B53E3-B0CA-4F08-B25E-A64712F87032}" destId="{ABF2B6C6-EBE6-4DE6-B49F-901CEA3FEA7E}" srcOrd="1" destOrd="0" parTransId="{11C65667-E10C-42A4-AE27-4A70F5E21CB5}" sibTransId="{F927AAD1-25A9-411E-AF12-126C07FD4810}"/>
    <dgm:cxn modelId="{78BACD0C-A2AC-48AC-87A8-4C6E8874B5F3}" type="presOf" srcId="{70722FEF-AF70-4A47-87C8-6E3DC8D0E242}" destId="{FEE43E25-38A8-4724-8F03-C31014A88870}" srcOrd="0" destOrd="0" presId="urn:microsoft.com/office/officeart/2005/8/layout/equation1"/>
    <dgm:cxn modelId="{18AB183A-930C-4147-97F7-308AA3FCE58F}" type="presOf" srcId="{08ACABF0-2445-48B4-8E74-80FA95A61C0D}" destId="{C341D406-AE10-49CC-9174-717A41BF4039}" srcOrd="0" destOrd="0" presId="urn:microsoft.com/office/officeart/2005/8/layout/equation1"/>
    <dgm:cxn modelId="{9179E182-4790-4378-AF94-197E8CF0510B}" type="presOf" srcId="{ABF2B6C6-EBE6-4DE6-B49F-901CEA3FEA7E}" destId="{D9068DCF-F6B9-40EA-9180-64DE17CA2C4B}" srcOrd="0" destOrd="0" presId="urn:microsoft.com/office/officeart/2005/8/layout/equation1"/>
    <dgm:cxn modelId="{58966A74-8EDC-4943-B267-8794F1120E92}" type="presOf" srcId="{F77B53E3-B0CA-4F08-B25E-A64712F87032}" destId="{97DC2AF0-7B5D-4C1A-9156-86712B83B49B}" srcOrd="0" destOrd="0" presId="urn:microsoft.com/office/officeart/2005/8/layout/equation1"/>
    <dgm:cxn modelId="{1CA843B3-8C7D-4E73-BBB1-BBFB0A07384F}" srcId="{F77B53E3-B0CA-4F08-B25E-A64712F87032}" destId="{08ACABF0-2445-48B4-8E74-80FA95A61C0D}" srcOrd="0" destOrd="0" parTransId="{1E5051E5-0A22-4083-BA03-78DE0397F34B}" sibTransId="{70722FEF-AF70-4A47-87C8-6E3DC8D0E242}"/>
    <dgm:cxn modelId="{5B4B3649-C303-4624-A7C8-6A307C87C1D2}" type="presParOf" srcId="{97DC2AF0-7B5D-4C1A-9156-86712B83B49B}" destId="{C341D406-AE10-49CC-9174-717A41BF4039}" srcOrd="0" destOrd="0" presId="urn:microsoft.com/office/officeart/2005/8/layout/equation1"/>
    <dgm:cxn modelId="{C9EC3167-5974-4B2E-9FA9-FD6E6884244F}" type="presParOf" srcId="{97DC2AF0-7B5D-4C1A-9156-86712B83B49B}" destId="{8814C51B-CB42-4230-B8EA-729114EE1E79}" srcOrd="1" destOrd="0" presId="urn:microsoft.com/office/officeart/2005/8/layout/equation1"/>
    <dgm:cxn modelId="{456E5CAB-849D-4E46-9BED-BEA693C8DA11}" type="presParOf" srcId="{97DC2AF0-7B5D-4C1A-9156-86712B83B49B}" destId="{FEE43E25-38A8-4724-8F03-C31014A88870}" srcOrd="2" destOrd="0" presId="urn:microsoft.com/office/officeart/2005/8/layout/equation1"/>
    <dgm:cxn modelId="{42B91C1C-F3A7-49F8-9A6F-10F87511D918}" type="presParOf" srcId="{97DC2AF0-7B5D-4C1A-9156-86712B83B49B}" destId="{9B62D342-AE94-48A2-B570-36CBCD53C3ED}" srcOrd="3" destOrd="0" presId="urn:microsoft.com/office/officeart/2005/8/layout/equation1"/>
    <dgm:cxn modelId="{C3F58A6D-B282-4BF1-AB39-28B7763127EE}" type="presParOf" srcId="{97DC2AF0-7B5D-4C1A-9156-86712B83B49B}" destId="{D9068DCF-F6B9-40EA-9180-64DE17CA2C4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DC2601-760C-4FFB-8F80-5F1BC0314987}" type="doc">
      <dgm:prSet loTypeId="urn:microsoft.com/office/officeart/2008/layout/RadialCluster" loCatId="cycle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516412A-15F5-42EE-BE47-4861CA3274FE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Израсходовано 72 007,7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3AED8C7-BC80-4064-B4B9-7A5E7EEB697C}" type="parTrans" cxnId="{8A879C08-A57E-4291-B5DC-698665179DF9}">
      <dgm:prSet/>
      <dgm:spPr/>
      <dgm:t>
        <a:bodyPr/>
        <a:lstStyle/>
        <a:p>
          <a:endParaRPr lang="ru-RU"/>
        </a:p>
      </dgm:t>
    </dgm:pt>
    <dgm:pt modelId="{1494D9A8-1C1B-49F2-85AF-D1F3DE41D635}" type="sibTrans" cxnId="{8A879C08-A57E-4291-B5DC-698665179DF9}">
      <dgm:prSet/>
      <dgm:spPr/>
      <dgm:t>
        <a:bodyPr/>
        <a:lstStyle/>
        <a:p>
          <a:endParaRPr lang="ru-RU"/>
        </a:p>
      </dgm:t>
    </dgm:pt>
    <dgm:pt modelId="{66917FBC-EB09-484C-AF18-EF5F404E1E35}">
      <dgm:prSet phldrT="[Текст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Предоставление межбюджетных трансфертов городским и сельским поселениям 587,4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5206B39-462A-4BBE-B649-1EFC50288992}" type="parTrans" cxnId="{6082CEE2-2E55-43A1-8E6C-3AA4EC35D99E}">
      <dgm:prSet/>
      <dgm:spPr/>
      <dgm:t>
        <a:bodyPr/>
        <a:lstStyle/>
        <a:p>
          <a:endParaRPr lang="ru-RU"/>
        </a:p>
      </dgm:t>
    </dgm:pt>
    <dgm:pt modelId="{35B72DC8-C923-4B06-B6A8-C175DD217B04}" type="sibTrans" cxnId="{6082CEE2-2E55-43A1-8E6C-3AA4EC35D99E}">
      <dgm:prSet/>
      <dgm:spPr/>
      <dgm:t>
        <a:bodyPr/>
        <a:lstStyle/>
        <a:p>
          <a:endParaRPr lang="ru-RU"/>
        </a:p>
      </dgm:t>
    </dgm:pt>
    <dgm:pt modelId="{B699D335-EB60-4914-91F4-07943588B81F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2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Устранение </a:t>
          </a:r>
          <a:r>
            <a:rPr lang="ru-RU" sz="125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ямочности</a:t>
          </a:r>
          <a:r>
            <a:rPr lang="ru-RU" sz="12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на автодороге Вятские Поляны – Слудка – Каракули, Вятские Поляны – Нижние </a:t>
          </a:r>
          <a:r>
            <a:rPr lang="ru-RU" sz="125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Шуни</a:t>
          </a:r>
          <a:r>
            <a:rPr lang="ru-RU" sz="12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Средняя Тойма – Старый </a:t>
          </a:r>
          <a:r>
            <a:rPr lang="ru-RU" sz="125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Пинигерь</a:t>
          </a:r>
          <a:r>
            <a:rPr lang="ru-RU" sz="12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– Кукмор и нанесение горизонтальной разметки на автодорогах Вятские Поляны – Нижние </a:t>
          </a:r>
          <a:r>
            <a:rPr lang="ru-RU" sz="125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Шуни</a:t>
          </a:r>
          <a:r>
            <a:rPr lang="ru-RU" sz="12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Вятские Поляны – </a:t>
          </a:r>
          <a:r>
            <a:rPr lang="ru-RU" sz="125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Лубяны</a:t>
          </a:r>
          <a:r>
            <a:rPr lang="ru-RU" sz="125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14 873,6</a:t>
          </a:r>
          <a:endParaRPr lang="ru-RU" sz="125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DD9F8A-FE1A-45EA-9660-F1D6EB23D3EE}" type="parTrans" cxnId="{E4B52237-5547-431E-B228-F03A40D45D66}">
      <dgm:prSet/>
      <dgm:spPr/>
      <dgm:t>
        <a:bodyPr/>
        <a:lstStyle/>
        <a:p>
          <a:endParaRPr lang="ru-RU"/>
        </a:p>
      </dgm:t>
    </dgm:pt>
    <dgm:pt modelId="{B400C64E-055A-4DD5-930C-AAC460F26B5E}" type="sibTrans" cxnId="{E4B52237-5547-431E-B228-F03A40D45D66}">
      <dgm:prSet/>
      <dgm:spPr/>
      <dgm:t>
        <a:bodyPr/>
        <a:lstStyle/>
        <a:p>
          <a:endParaRPr lang="ru-RU"/>
        </a:p>
      </dgm:t>
    </dgm:pt>
    <dgm:pt modelId="{4D50A91E-2465-4F06-93CB-BCE5FA136B3D}">
      <dgm:prSet phldrT="[Текст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на содержание в течение года автомобильных дорог общего пользования местного значения Вятскополянского района 1 940,0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68F0FBE-AE9A-4406-92CD-3615D74AEC5B}" type="parTrans" cxnId="{526BACEC-C433-4E53-834B-2A2098CFDE5C}">
      <dgm:prSet/>
      <dgm:spPr/>
      <dgm:t>
        <a:bodyPr/>
        <a:lstStyle/>
        <a:p>
          <a:endParaRPr lang="ru-RU"/>
        </a:p>
      </dgm:t>
    </dgm:pt>
    <dgm:pt modelId="{460239E0-A8FC-43A6-A222-62CF3447F269}" type="sibTrans" cxnId="{526BACEC-C433-4E53-834B-2A2098CFDE5C}">
      <dgm:prSet/>
      <dgm:spPr/>
      <dgm:t>
        <a:bodyPr/>
        <a:lstStyle/>
        <a:p>
          <a:endParaRPr lang="ru-RU"/>
        </a:p>
      </dgm:t>
    </dgm:pt>
    <dgm:pt modelId="{A576F949-0FF7-45A1-A638-B6C252E28CB0}">
      <dgm:prSet phldrT="[Текст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Ремонт автомобильной дороги Вятские Поляны - Нижние </a:t>
          </a:r>
          <a:r>
            <a:rPr lang="ru-RU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Шуни</a:t>
          </a:r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49 997,3</a:t>
          </a:r>
          <a:endParaRPr lang="ru-RU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B90C319-2289-4F46-9824-898B38C81E1A}" type="parTrans" cxnId="{356C0D5A-AFF2-4E8C-AFCB-1F3EB19972B3}">
      <dgm:prSet/>
      <dgm:spPr/>
      <dgm:t>
        <a:bodyPr/>
        <a:lstStyle/>
        <a:p>
          <a:endParaRPr lang="ru-RU"/>
        </a:p>
      </dgm:t>
    </dgm:pt>
    <dgm:pt modelId="{9DF25D63-5D37-4A5B-B502-2E32DDFA2E83}" type="sibTrans" cxnId="{356C0D5A-AFF2-4E8C-AFCB-1F3EB19972B3}">
      <dgm:prSet/>
      <dgm:spPr/>
      <dgm:t>
        <a:bodyPr/>
        <a:lstStyle/>
        <a:p>
          <a:endParaRPr lang="ru-RU"/>
        </a:p>
      </dgm:t>
    </dgm:pt>
    <dgm:pt modelId="{97EA1B74-AB09-427A-87C0-8F725C731C95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Асфальтирование участков автомобильной дороги </a:t>
          </a:r>
          <a:r>
            <a:rPr lang="ru-RU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Чекашево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- </a:t>
          </a:r>
          <a:r>
            <a:rPr lang="ru-RU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Кулыги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- </a:t>
          </a:r>
          <a:r>
            <a:rPr lang="ru-RU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Куршино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автодороги Вятские Поляны – Слудка – Каракули 4 260,1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324D4A-C3F5-406F-90CB-0CC2E62C0663}" type="parTrans" cxnId="{CEF2BEF8-8933-4703-86A2-E1556D9CBC74}">
      <dgm:prSet/>
      <dgm:spPr/>
      <dgm:t>
        <a:bodyPr/>
        <a:lstStyle/>
        <a:p>
          <a:endParaRPr lang="ru-RU"/>
        </a:p>
      </dgm:t>
    </dgm:pt>
    <dgm:pt modelId="{170D92B6-2431-4C02-AB32-668C66355CFE}" type="sibTrans" cxnId="{CEF2BEF8-8933-4703-86A2-E1556D9CBC74}">
      <dgm:prSet/>
      <dgm:spPr/>
      <dgm:t>
        <a:bodyPr/>
        <a:lstStyle/>
        <a:p>
          <a:endParaRPr lang="ru-RU"/>
        </a:p>
      </dgm:t>
    </dgm:pt>
    <dgm:pt modelId="{62F0965F-2987-472D-9C8F-E4A4F8271C55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Монтаж наружного освещения в дер. </a:t>
          </a:r>
          <a:r>
            <a:rPr lang="ru-RU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Сосмак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349, 3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FA9C4AA-AD31-4465-9D6E-B993DF8CF158}" type="parTrans" cxnId="{7274316B-8B74-4075-80AA-43F1A88B2497}">
      <dgm:prSet/>
      <dgm:spPr/>
      <dgm:t>
        <a:bodyPr/>
        <a:lstStyle/>
        <a:p>
          <a:endParaRPr lang="ru-RU"/>
        </a:p>
      </dgm:t>
    </dgm:pt>
    <dgm:pt modelId="{A3B9B5BB-625A-4E4C-997D-1138F74FC9D0}" type="sibTrans" cxnId="{7274316B-8B74-4075-80AA-43F1A88B2497}">
      <dgm:prSet/>
      <dgm:spPr/>
      <dgm:t>
        <a:bodyPr/>
        <a:lstStyle/>
        <a:p>
          <a:endParaRPr lang="ru-RU"/>
        </a:p>
      </dgm:t>
    </dgm:pt>
    <dgm:pt modelId="{931A069C-5A2C-4772-A57D-F60889322AE7}" type="pres">
      <dgm:prSet presAssocID="{56DC2601-760C-4FFB-8F80-5F1BC031498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9533950-5AFA-4FFA-92E4-7A853B59BA81}" type="pres">
      <dgm:prSet presAssocID="{7516412A-15F5-42EE-BE47-4861CA3274FE}" presName="singleCycle" presStyleCnt="0"/>
      <dgm:spPr/>
    </dgm:pt>
    <dgm:pt modelId="{E4BCBF9D-1C77-4174-932C-B4F66A255AE8}" type="pres">
      <dgm:prSet presAssocID="{7516412A-15F5-42EE-BE47-4861CA3274FE}" presName="singleCenter" presStyleLbl="node1" presStyleIdx="0" presStyleCnt="7" custScaleX="176271" custScaleY="100565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67FECE1F-BEA5-43DD-97A7-4FA743F717D0}" type="pres">
      <dgm:prSet presAssocID="{05206B39-462A-4BBE-B649-1EFC50288992}" presName="Name56" presStyleLbl="parChTrans1D2" presStyleIdx="0" presStyleCnt="6"/>
      <dgm:spPr/>
      <dgm:t>
        <a:bodyPr/>
        <a:lstStyle/>
        <a:p>
          <a:endParaRPr lang="ru-RU"/>
        </a:p>
      </dgm:t>
    </dgm:pt>
    <dgm:pt modelId="{702765C3-9AF5-483E-BC08-381FB0E40CD6}" type="pres">
      <dgm:prSet presAssocID="{66917FBC-EB09-484C-AF18-EF5F404E1E35}" presName="text0" presStyleLbl="node1" presStyleIdx="1" presStyleCnt="7" custScaleX="229222" custScaleY="173416" custRadScaleRad="87505" custRadScaleInc="36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F6BEAB-972D-4698-82F2-8EDF6FA12BC5}" type="pres">
      <dgm:prSet presAssocID="{2B90C319-2289-4F46-9824-898B38C81E1A}" presName="Name56" presStyleLbl="parChTrans1D2" presStyleIdx="1" presStyleCnt="6"/>
      <dgm:spPr/>
      <dgm:t>
        <a:bodyPr/>
        <a:lstStyle/>
        <a:p>
          <a:endParaRPr lang="ru-RU"/>
        </a:p>
      </dgm:t>
    </dgm:pt>
    <dgm:pt modelId="{DC9FA619-BB2A-43BC-A075-A29BBF4005BB}" type="pres">
      <dgm:prSet presAssocID="{A576F949-0FF7-45A1-A638-B6C252E28CB0}" presName="text0" presStyleLbl="node1" presStyleIdx="2" presStyleCnt="7" custScaleX="229222" custScaleY="173416" custRadScaleRad="151867" custRadScaleInc="161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30D92-7AD3-4278-9E98-31CBD348BB09}" type="pres">
      <dgm:prSet presAssocID="{94324D4A-C3F5-406F-90CB-0CC2E62C0663}" presName="Name56" presStyleLbl="parChTrans1D2" presStyleIdx="2" presStyleCnt="6"/>
      <dgm:spPr/>
      <dgm:t>
        <a:bodyPr/>
        <a:lstStyle/>
        <a:p>
          <a:endParaRPr lang="ru-RU"/>
        </a:p>
      </dgm:t>
    </dgm:pt>
    <dgm:pt modelId="{7E5F0C85-39DD-4E36-990C-458BDCBEC2E3}" type="pres">
      <dgm:prSet presAssocID="{97EA1B74-AB09-427A-87C0-8F725C731C95}" presName="text0" presStyleLbl="node1" presStyleIdx="3" presStyleCnt="7" custScaleX="229222" custScaleY="173416" custRadScaleRad="151960" custRadScaleInc="-158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244257-9A72-4D79-B87D-5A841B371844}" type="pres">
      <dgm:prSet presAssocID="{5FA9C4AA-AD31-4465-9D6E-B993DF8CF158}" presName="Name56" presStyleLbl="parChTrans1D2" presStyleIdx="3" presStyleCnt="6"/>
      <dgm:spPr/>
      <dgm:t>
        <a:bodyPr/>
        <a:lstStyle/>
        <a:p>
          <a:endParaRPr lang="ru-RU"/>
        </a:p>
      </dgm:t>
    </dgm:pt>
    <dgm:pt modelId="{7953AD7C-34AC-4832-966F-992C742C7A65}" type="pres">
      <dgm:prSet presAssocID="{62F0965F-2987-472D-9C8F-E4A4F8271C55}" presName="text0" presStyleLbl="node1" presStyleIdx="4" presStyleCnt="7" custScaleX="229222" custScaleY="173416" custRadScaleRad="88207" custRadScaleInc="-35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94E23D-251D-4914-962E-5D17CDEEACEE}" type="pres">
      <dgm:prSet presAssocID="{CFDD9F8A-FE1A-45EA-9660-F1D6EB23D3EE}" presName="Name56" presStyleLbl="parChTrans1D2" presStyleIdx="4" presStyleCnt="6"/>
      <dgm:spPr/>
      <dgm:t>
        <a:bodyPr/>
        <a:lstStyle/>
        <a:p>
          <a:endParaRPr lang="ru-RU"/>
        </a:p>
      </dgm:t>
    </dgm:pt>
    <dgm:pt modelId="{77565DAB-7EA7-407E-8DEC-7E08DF089977}" type="pres">
      <dgm:prSet presAssocID="{B699D335-EB60-4914-91F4-07943588B81F}" presName="text0" presStyleLbl="node1" presStyleIdx="5" presStyleCnt="7" custScaleX="229222" custScaleY="202909" custRadScaleRad="155101" custRadScaleInc="17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657FD-448D-4248-8CB3-E61A0A7A79CF}" type="pres">
      <dgm:prSet presAssocID="{668F0FBE-AE9A-4406-92CD-3615D74AEC5B}" presName="Name56" presStyleLbl="parChTrans1D2" presStyleIdx="5" presStyleCnt="6"/>
      <dgm:spPr/>
      <dgm:t>
        <a:bodyPr/>
        <a:lstStyle/>
        <a:p>
          <a:endParaRPr lang="ru-RU"/>
        </a:p>
      </dgm:t>
    </dgm:pt>
    <dgm:pt modelId="{B634BE41-9024-4D6C-9790-E9CE2747EC69}" type="pres">
      <dgm:prSet presAssocID="{4D50A91E-2465-4F06-93CB-BCE5FA136B3D}" presName="text0" presStyleLbl="node1" presStyleIdx="6" presStyleCnt="7" custScaleX="229222" custScaleY="173416" custRadScaleRad="150368" custRadScaleInc="-10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A8221A-CFA0-41C6-8985-AF3F16DB61B7}" type="presOf" srcId="{4D50A91E-2465-4F06-93CB-BCE5FA136B3D}" destId="{B634BE41-9024-4D6C-9790-E9CE2747EC69}" srcOrd="0" destOrd="0" presId="urn:microsoft.com/office/officeart/2008/layout/RadialCluster"/>
    <dgm:cxn modelId="{AD4FDD33-B859-4DA9-9804-D852A485F675}" type="presOf" srcId="{97EA1B74-AB09-427A-87C0-8F725C731C95}" destId="{7E5F0C85-39DD-4E36-990C-458BDCBEC2E3}" srcOrd="0" destOrd="0" presId="urn:microsoft.com/office/officeart/2008/layout/RadialCluster"/>
    <dgm:cxn modelId="{3200A3D6-F80D-443A-84FA-3CF2BF4A7C7D}" type="presOf" srcId="{94324D4A-C3F5-406F-90CB-0CC2E62C0663}" destId="{0CA30D92-7AD3-4278-9E98-31CBD348BB09}" srcOrd="0" destOrd="0" presId="urn:microsoft.com/office/officeart/2008/layout/RadialCluster"/>
    <dgm:cxn modelId="{E4B52237-5547-431E-B228-F03A40D45D66}" srcId="{7516412A-15F5-42EE-BE47-4861CA3274FE}" destId="{B699D335-EB60-4914-91F4-07943588B81F}" srcOrd="4" destOrd="0" parTransId="{CFDD9F8A-FE1A-45EA-9660-F1D6EB23D3EE}" sibTransId="{B400C64E-055A-4DD5-930C-AAC460F26B5E}"/>
    <dgm:cxn modelId="{CEF2BEF8-8933-4703-86A2-E1556D9CBC74}" srcId="{7516412A-15F5-42EE-BE47-4861CA3274FE}" destId="{97EA1B74-AB09-427A-87C0-8F725C731C95}" srcOrd="2" destOrd="0" parTransId="{94324D4A-C3F5-406F-90CB-0CC2E62C0663}" sibTransId="{170D92B6-2431-4C02-AB32-668C66355CFE}"/>
    <dgm:cxn modelId="{526BACEC-C433-4E53-834B-2A2098CFDE5C}" srcId="{7516412A-15F5-42EE-BE47-4861CA3274FE}" destId="{4D50A91E-2465-4F06-93CB-BCE5FA136B3D}" srcOrd="5" destOrd="0" parTransId="{668F0FBE-AE9A-4406-92CD-3615D74AEC5B}" sibTransId="{460239E0-A8FC-43A6-A222-62CF3447F269}"/>
    <dgm:cxn modelId="{0C172B37-B3A9-4A6A-AEC2-322263DAA654}" type="presOf" srcId="{A576F949-0FF7-45A1-A638-B6C252E28CB0}" destId="{DC9FA619-BB2A-43BC-A075-A29BBF4005BB}" srcOrd="0" destOrd="0" presId="urn:microsoft.com/office/officeart/2008/layout/RadialCluster"/>
    <dgm:cxn modelId="{ADB85667-44AD-43B9-93A9-6BEBE35A0FC5}" type="presOf" srcId="{7516412A-15F5-42EE-BE47-4861CA3274FE}" destId="{E4BCBF9D-1C77-4174-932C-B4F66A255AE8}" srcOrd="0" destOrd="0" presId="urn:microsoft.com/office/officeart/2008/layout/RadialCluster"/>
    <dgm:cxn modelId="{A5A5FE6D-AE4F-46AF-BD0C-760F59124D1B}" type="presOf" srcId="{668F0FBE-AE9A-4406-92CD-3615D74AEC5B}" destId="{788657FD-448D-4248-8CB3-E61A0A7A79CF}" srcOrd="0" destOrd="0" presId="urn:microsoft.com/office/officeart/2008/layout/RadialCluster"/>
    <dgm:cxn modelId="{FBE08466-1500-4BD7-806F-0B866A78EBFE}" type="presOf" srcId="{66917FBC-EB09-484C-AF18-EF5F404E1E35}" destId="{702765C3-9AF5-483E-BC08-381FB0E40CD6}" srcOrd="0" destOrd="0" presId="urn:microsoft.com/office/officeart/2008/layout/RadialCluster"/>
    <dgm:cxn modelId="{8F7919D5-A1D6-401D-88C3-027CC252740A}" type="presOf" srcId="{5FA9C4AA-AD31-4465-9D6E-B993DF8CF158}" destId="{40244257-9A72-4D79-B87D-5A841B371844}" srcOrd="0" destOrd="0" presId="urn:microsoft.com/office/officeart/2008/layout/RadialCluster"/>
    <dgm:cxn modelId="{AACFF0D7-05B8-4394-ACC8-2AEAC8F4A2D2}" type="presOf" srcId="{2B90C319-2289-4F46-9824-898B38C81E1A}" destId="{49F6BEAB-972D-4698-82F2-8EDF6FA12BC5}" srcOrd="0" destOrd="0" presId="urn:microsoft.com/office/officeart/2008/layout/RadialCluster"/>
    <dgm:cxn modelId="{14E4073F-E345-4412-B44E-3FC3D3297607}" type="presOf" srcId="{CFDD9F8A-FE1A-45EA-9660-F1D6EB23D3EE}" destId="{5194E23D-251D-4914-962E-5D17CDEEACEE}" srcOrd="0" destOrd="0" presId="urn:microsoft.com/office/officeart/2008/layout/RadialCluster"/>
    <dgm:cxn modelId="{356C0D5A-AFF2-4E8C-AFCB-1F3EB19972B3}" srcId="{7516412A-15F5-42EE-BE47-4861CA3274FE}" destId="{A576F949-0FF7-45A1-A638-B6C252E28CB0}" srcOrd="1" destOrd="0" parTransId="{2B90C319-2289-4F46-9824-898B38C81E1A}" sibTransId="{9DF25D63-5D37-4A5B-B502-2E32DDFA2E83}"/>
    <dgm:cxn modelId="{78F7D2CF-8146-4C14-B5BF-CA924CD65884}" type="presOf" srcId="{62F0965F-2987-472D-9C8F-E4A4F8271C55}" destId="{7953AD7C-34AC-4832-966F-992C742C7A65}" srcOrd="0" destOrd="0" presId="urn:microsoft.com/office/officeart/2008/layout/RadialCluster"/>
    <dgm:cxn modelId="{70506D8C-1898-4C9B-837A-25358FDA5BDB}" type="presOf" srcId="{B699D335-EB60-4914-91F4-07943588B81F}" destId="{77565DAB-7EA7-407E-8DEC-7E08DF089977}" srcOrd="0" destOrd="0" presId="urn:microsoft.com/office/officeart/2008/layout/RadialCluster"/>
    <dgm:cxn modelId="{7274316B-8B74-4075-80AA-43F1A88B2497}" srcId="{7516412A-15F5-42EE-BE47-4861CA3274FE}" destId="{62F0965F-2987-472D-9C8F-E4A4F8271C55}" srcOrd="3" destOrd="0" parTransId="{5FA9C4AA-AD31-4465-9D6E-B993DF8CF158}" sibTransId="{A3B9B5BB-625A-4E4C-997D-1138F74FC9D0}"/>
    <dgm:cxn modelId="{8A879C08-A57E-4291-B5DC-698665179DF9}" srcId="{56DC2601-760C-4FFB-8F80-5F1BC0314987}" destId="{7516412A-15F5-42EE-BE47-4861CA3274FE}" srcOrd="0" destOrd="0" parTransId="{F3AED8C7-BC80-4064-B4B9-7A5E7EEB697C}" sibTransId="{1494D9A8-1C1B-49F2-85AF-D1F3DE41D635}"/>
    <dgm:cxn modelId="{6082CEE2-2E55-43A1-8E6C-3AA4EC35D99E}" srcId="{7516412A-15F5-42EE-BE47-4861CA3274FE}" destId="{66917FBC-EB09-484C-AF18-EF5F404E1E35}" srcOrd="0" destOrd="0" parTransId="{05206B39-462A-4BBE-B649-1EFC50288992}" sibTransId="{35B72DC8-C923-4B06-B6A8-C175DD217B04}"/>
    <dgm:cxn modelId="{F3C1CDCB-A4D9-4C73-99D4-4EE2FA90B7E3}" type="presOf" srcId="{56DC2601-760C-4FFB-8F80-5F1BC0314987}" destId="{931A069C-5A2C-4772-A57D-F60889322AE7}" srcOrd="0" destOrd="0" presId="urn:microsoft.com/office/officeart/2008/layout/RadialCluster"/>
    <dgm:cxn modelId="{92C9382D-FC6F-4FAD-A5BA-E2F3FD028360}" type="presOf" srcId="{05206B39-462A-4BBE-B649-1EFC50288992}" destId="{67FECE1F-BEA5-43DD-97A7-4FA743F717D0}" srcOrd="0" destOrd="0" presId="urn:microsoft.com/office/officeart/2008/layout/RadialCluster"/>
    <dgm:cxn modelId="{BB6201C9-1CCB-49B1-871C-435F835CE5D4}" type="presParOf" srcId="{931A069C-5A2C-4772-A57D-F60889322AE7}" destId="{C9533950-5AFA-4FFA-92E4-7A853B59BA81}" srcOrd="0" destOrd="0" presId="urn:microsoft.com/office/officeart/2008/layout/RadialCluster"/>
    <dgm:cxn modelId="{D3F579E9-5E7E-49F9-B142-F61E03C18507}" type="presParOf" srcId="{C9533950-5AFA-4FFA-92E4-7A853B59BA81}" destId="{E4BCBF9D-1C77-4174-932C-B4F66A255AE8}" srcOrd="0" destOrd="0" presId="urn:microsoft.com/office/officeart/2008/layout/RadialCluster"/>
    <dgm:cxn modelId="{B0DE76A5-DC8A-4527-BB43-8F82905F07EC}" type="presParOf" srcId="{C9533950-5AFA-4FFA-92E4-7A853B59BA81}" destId="{67FECE1F-BEA5-43DD-97A7-4FA743F717D0}" srcOrd="1" destOrd="0" presId="urn:microsoft.com/office/officeart/2008/layout/RadialCluster"/>
    <dgm:cxn modelId="{51968033-3FE6-41F4-811B-9E097511518F}" type="presParOf" srcId="{C9533950-5AFA-4FFA-92E4-7A853B59BA81}" destId="{702765C3-9AF5-483E-BC08-381FB0E40CD6}" srcOrd="2" destOrd="0" presId="urn:microsoft.com/office/officeart/2008/layout/RadialCluster"/>
    <dgm:cxn modelId="{B225E047-C4C1-4D22-AD10-28A51BA58270}" type="presParOf" srcId="{C9533950-5AFA-4FFA-92E4-7A853B59BA81}" destId="{49F6BEAB-972D-4698-82F2-8EDF6FA12BC5}" srcOrd="3" destOrd="0" presId="urn:microsoft.com/office/officeart/2008/layout/RadialCluster"/>
    <dgm:cxn modelId="{E9E95376-60F8-4F57-97E6-BAEE5E9408C5}" type="presParOf" srcId="{C9533950-5AFA-4FFA-92E4-7A853B59BA81}" destId="{DC9FA619-BB2A-43BC-A075-A29BBF4005BB}" srcOrd="4" destOrd="0" presId="urn:microsoft.com/office/officeart/2008/layout/RadialCluster"/>
    <dgm:cxn modelId="{0E16FBFF-C952-4F15-B211-93AA0FF3A175}" type="presParOf" srcId="{C9533950-5AFA-4FFA-92E4-7A853B59BA81}" destId="{0CA30D92-7AD3-4278-9E98-31CBD348BB09}" srcOrd="5" destOrd="0" presId="urn:microsoft.com/office/officeart/2008/layout/RadialCluster"/>
    <dgm:cxn modelId="{6CF5A3B4-914A-4255-A140-378F2681EB42}" type="presParOf" srcId="{C9533950-5AFA-4FFA-92E4-7A853B59BA81}" destId="{7E5F0C85-39DD-4E36-990C-458BDCBEC2E3}" srcOrd="6" destOrd="0" presId="urn:microsoft.com/office/officeart/2008/layout/RadialCluster"/>
    <dgm:cxn modelId="{F24EA40C-F60A-4E8D-809C-9EC66BAE4803}" type="presParOf" srcId="{C9533950-5AFA-4FFA-92E4-7A853B59BA81}" destId="{40244257-9A72-4D79-B87D-5A841B371844}" srcOrd="7" destOrd="0" presId="urn:microsoft.com/office/officeart/2008/layout/RadialCluster"/>
    <dgm:cxn modelId="{6BD07D6D-C229-4BD2-B0E3-9AA7A54517BF}" type="presParOf" srcId="{C9533950-5AFA-4FFA-92E4-7A853B59BA81}" destId="{7953AD7C-34AC-4832-966F-992C742C7A65}" srcOrd="8" destOrd="0" presId="urn:microsoft.com/office/officeart/2008/layout/RadialCluster"/>
    <dgm:cxn modelId="{D1FDD26B-48F2-41A1-A496-4E8343B7F21D}" type="presParOf" srcId="{C9533950-5AFA-4FFA-92E4-7A853B59BA81}" destId="{5194E23D-251D-4914-962E-5D17CDEEACEE}" srcOrd="9" destOrd="0" presId="urn:microsoft.com/office/officeart/2008/layout/RadialCluster"/>
    <dgm:cxn modelId="{A2455AF4-8EF0-47DD-A2D7-809458DA5923}" type="presParOf" srcId="{C9533950-5AFA-4FFA-92E4-7A853B59BA81}" destId="{77565DAB-7EA7-407E-8DEC-7E08DF089977}" srcOrd="10" destOrd="0" presId="urn:microsoft.com/office/officeart/2008/layout/RadialCluster"/>
    <dgm:cxn modelId="{EAAE5B3F-7019-47CF-9DB1-A8D2AFDE7CD2}" type="presParOf" srcId="{C9533950-5AFA-4FFA-92E4-7A853B59BA81}" destId="{788657FD-448D-4248-8CB3-E61A0A7A79CF}" srcOrd="11" destOrd="0" presId="urn:microsoft.com/office/officeart/2008/layout/RadialCluster"/>
    <dgm:cxn modelId="{4E5FAB7A-9FF0-4A0B-B7F7-466A320F5BFE}" type="presParOf" srcId="{C9533950-5AFA-4FFA-92E4-7A853B59BA81}" destId="{B634BE41-9024-4D6C-9790-E9CE2747EC69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65ECBA-E551-4468-B0D9-D213E2AD902E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8C4201-9881-4DD1-BFCB-91C256DAEC6E}">
      <dgm:prSet phldrT="[Текст]" custT="1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pPr algn="ctr"/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2 852,1 </a:t>
          </a:r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2800" dirty="0" smtClean="0">
              <a:latin typeface="Times New Roman" pitchFamily="18" charset="0"/>
              <a:cs typeface="Times New Roman" pitchFamily="18" charset="0"/>
            </a:rPr>
          </a:b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6B1712A5-C9F1-4CB5-9606-6097B26EDA81}" type="parTrans" cxnId="{7899D2A2-5B58-494A-85BB-B36357D8320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D0F2370-E6E7-451E-B020-5E9933119E80}" type="sibTrans" cxnId="{7899D2A2-5B58-494A-85BB-B36357D8320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1728444-0884-400C-BAC3-5E055BC0E9BD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FDD35F9-D291-467A-BB17-F6F2E2963900}" type="parTrans" cxnId="{CDFB43B6-9B89-4CAC-A263-5C3795D1F98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2AC2F3C-6DF6-40E6-BED2-48B19D5A90B4}" type="sibTrans" cxnId="{CDFB43B6-9B89-4CAC-A263-5C3795D1F98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9A22E5D-5297-4628-852B-4ED84430351E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itchFamily="18" charset="0"/>
              <a:cs typeface="Times New Roman" pitchFamily="18" charset="0"/>
            </a:rPr>
            <a:t>Успех каждого ребенка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14ADD3D-0E17-4F70-900A-B31687D641AB}" type="parTrans" cxnId="{45ADD250-6AC6-4676-9678-489431158A5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198F2B7-5135-4848-B74F-A510B2E860B5}" type="sibTrans" cxnId="{45ADD250-6AC6-4676-9678-489431158A53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470154-937F-469E-946D-8BDAE54E867E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itchFamily="18" charset="0"/>
              <a:cs typeface="Times New Roman" pitchFamily="18" charset="0"/>
            </a:rPr>
            <a:t>Современная школа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E6C5C27-9975-4949-BC15-EC5C15B9CBBA}" type="parTrans" cxnId="{3917112E-8769-4C65-9925-8DA328F839D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FBE00FC-0DDF-475F-B84D-B8FBFAFEF33B}" type="sibTrans" cxnId="{3917112E-8769-4C65-9925-8DA328F839D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730206C-CC77-4506-9DCC-3F50F12630EF}">
      <dgm:prSet phldrT="[Текст]"/>
      <dgm:spPr/>
      <dgm:t>
        <a:bodyPr/>
        <a:lstStyle/>
        <a:p>
          <a:pPr algn="ctr"/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Демография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DD1E41A-2193-4776-9FE9-02A528D4D18C}" type="parTrans" cxnId="{531F1FB0-73E9-4D14-B281-51D9ADC9FE1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D2B3FFF-BD85-4A9B-929D-69F20DCF02A1}" type="sibTrans" cxnId="{531F1FB0-73E9-4D14-B281-51D9ADC9FE1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4CCEE72-37A1-46DA-95A7-D790D8E29AA5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itchFamily="18" charset="0"/>
              <a:cs typeface="Times New Roman" pitchFamily="18" charset="0"/>
            </a:rPr>
            <a:t>Спорт – норма жизни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1ED0B4E-9E8B-43C4-9BF9-26F5CD8F440A}" type="parTrans" cxnId="{55A3C5B4-1F68-40F0-8A32-94B7BE7309D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2F1CC25-5E01-4177-A64D-B2020AB20EA6}" type="sibTrans" cxnId="{55A3C5B4-1F68-40F0-8A32-94B7BE7309D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77402AE-1AC7-4F52-9DE8-5C0B03D2C3C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B1E6DC3-8F3F-4E0F-9575-35EAD431DE0B}" type="parTrans" cxnId="{289DBEEE-1206-4F62-858A-E389A3D66FF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667EBAD-1658-4A4E-9472-7B1E33693A55}" type="sibTrans" cxnId="{289DBEEE-1206-4F62-858A-E389A3D66FF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1C158AD-9CF8-4307-B47A-B78AFD8AB675}" type="pres">
      <dgm:prSet presAssocID="{A165ECBA-E551-4468-B0D9-D213E2AD902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7DEB253-DA55-404A-A5EA-A31FE156387C}" type="pres">
      <dgm:prSet presAssocID="{A18C4201-9881-4DD1-BFCB-91C256DAEC6E}" presName="hierRoot1" presStyleCnt="0"/>
      <dgm:spPr/>
      <dgm:t>
        <a:bodyPr/>
        <a:lstStyle/>
        <a:p>
          <a:endParaRPr lang="ru-RU"/>
        </a:p>
      </dgm:t>
    </dgm:pt>
    <dgm:pt modelId="{48985D37-B5C7-4C5B-B1BD-4A88B17365C9}" type="pres">
      <dgm:prSet presAssocID="{A18C4201-9881-4DD1-BFCB-91C256DAEC6E}" presName="composite" presStyleCnt="0"/>
      <dgm:spPr/>
      <dgm:t>
        <a:bodyPr/>
        <a:lstStyle/>
        <a:p>
          <a:endParaRPr lang="ru-RU"/>
        </a:p>
      </dgm:t>
    </dgm:pt>
    <dgm:pt modelId="{D9DA95B3-4800-434E-BD66-B0FC3A80A398}" type="pres">
      <dgm:prSet presAssocID="{A18C4201-9881-4DD1-BFCB-91C256DAEC6E}" presName="image" presStyleLbl="node0" presStyleIdx="0" presStyleCnt="1" custScaleX="299630" custScaleY="308305"/>
      <dgm:spPr>
        <a:gradFill flip="none" rotWithShape="1">
          <a:gsLst>
            <a:gs pos="3100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066E2CA2-85EA-4295-AD99-17CEFC7325BC}" type="pres">
      <dgm:prSet presAssocID="{A18C4201-9881-4DD1-BFCB-91C256DAEC6E}" presName="text" presStyleLbl="revTx" presStyleIdx="0" presStyleCnt="7" custScaleX="225908" custScaleY="314751" custLinFactNeighborX="-80910" custLinFactNeighborY="-105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24A5FE-6960-48CB-ACE1-1158380418BD}" type="pres">
      <dgm:prSet presAssocID="{A18C4201-9881-4DD1-BFCB-91C256DAEC6E}" presName="hierChild2" presStyleCnt="0"/>
      <dgm:spPr/>
      <dgm:t>
        <a:bodyPr/>
        <a:lstStyle/>
        <a:p>
          <a:endParaRPr lang="ru-RU"/>
        </a:p>
      </dgm:t>
    </dgm:pt>
    <dgm:pt modelId="{7C7D5559-F75F-4852-B9C7-81635852D2F0}" type="pres">
      <dgm:prSet presAssocID="{DFDD35F9-D291-467A-BB17-F6F2E296390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DE0C8F0-7ED4-47E1-A0B7-433F2645265C}" type="pres">
      <dgm:prSet presAssocID="{B1728444-0884-400C-BAC3-5E055BC0E9BD}" presName="hierRoot2" presStyleCnt="0"/>
      <dgm:spPr/>
      <dgm:t>
        <a:bodyPr/>
        <a:lstStyle/>
        <a:p>
          <a:endParaRPr lang="ru-RU"/>
        </a:p>
      </dgm:t>
    </dgm:pt>
    <dgm:pt modelId="{4B491517-763E-4311-A9EF-D5D0B887DF79}" type="pres">
      <dgm:prSet presAssocID="{B1728444-0884-400C-BAC3-5E055BC0E9BD}" presName="composite2" presStyleCnt="0"/>
      <dgm:spPr/>
      <dgm:t>
        <a:bodyPr/>
        <a:lstStyle/>
        <a:p>
          <a:endParaRPr lang="ru-RU"/>
        </a:p>
      </dgm:t>
    </dgm:pt>
    <dgm:pt modelId="{CA3BCCF8-293C-434F-B24F-943F46F39AD4}" type="pres">
      <dgm:prSet presAssocID="{B1728444-0884-400C-BAC3-5E055BC0E9BD}" presName="image2" presStyleLbl="node2" presStyleIdx="0" presStyleCnt="2" custScaleX="299630" custScaleY="308305" custLinFactNeighborX="5009" custLinFactNeighborY="653"/>
      <dgm:spPr>
        <a:gradFill flip="none" rotWithShape="1">
          <a:gsLst>
            <a:gs pos="2700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5B401914-226E-4645-A5D6-D2D46959DE4D}" type="pres">
      <dgm:prSet presAssocID="{B1728444-0884-400C-BAC3-5E055BC0E9BD}" presName="text2" presStyleLbl="revTx" presStyleIdx="1" presStyleCnt="7" custScaleX="178650" custScaleY="253331" custLinFactNeighborX="-81174" custLinFactNeighborY="6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9DD02B-B8BE-415F-A5EB-5F928125C646}" type="pres">
      <dgm:prSet presAssocID="{B1728444-0884-400C-BAC3-5E055BC0E9BD}" presName="hierChild3" presStyleCnt="0"/>
      <dgm:spPr/>
      <dgm:t>
        <a:bodyPr/>
        <a:lstStyle/>
        <a:p>
          <a:endParaRPr lang="ru-RU"/>
        </a:p>
      </dgm:t>
    </dgm:pt>
    <dgm:pt modelId="{96ED6A3B-002B-41FF-9344-B79A436B6CA9}" type="pres">
      <dgm:prSet presAssocID="{F14ADD3D-0E17-4F70-900A-B31687D641AB}" presName="Name17" presStyleLbl="parChTrans1D3" presStyleIdx="0" presStyleCnt="4"/>
      <dgm:spPr/>
      <dgm:t>
        <a:bodyPr/>
        <a:lstStyle/>
        <a:p>
          <a:endParaRPr lang="ru-RU"/>
        </a:p>
      </dgm:t>
    </dgm:pt>
    <dgm:pt modelId="{F5917BE9-6D85-495A-93EE-F1CF1D5560DD}" type="pres">
      <dgm:prSet presAssocID="{89A22E5D-5297-4628-852B-4ED84430351E}" presName="hierRoot3" presStyleCnt="0"/>
      <dgm:spPr/>
      <dgm:t>
        <a:bodyPr/>
        <a:lstStyle/>
        <a:p>
          <a:endParaRPr lang="ru-RU"/>
        </a:p>
      </dgm:t>
    </dgm:pt>
    <dgm:pt modelId="{3EE02A9A-3F16-4E92-A212-04E11EE47F81}" type="pres">
      <dgm:prSet presAssocID="{89A22E5D-5297-4628-852B-4ED84430351E}" presName="composite3" presStyleCnt="0"/>
      <dgm:spPr/>
      <dgm:t>
        <a:bodyPr/>
        <a:lstStyle/>
        <a:p>
          <a:endParaRPr lang="ru-RU"/>
        </a:p>
      </dgm:t>
    </dgm:pt>
    <dgm:pt modelId="{ABE40906-2099-4B81-9D23-04CC1D4B5404}" type="pres">
      <dgm:prSet presAssocID="{89A22E5D-5297-4628-852B-4ED84430351E}" presName="image3" presStyleLbl="node3" presStyleIdx="0" presStyleCnt="4" custScaleX="299630" custScaleY="308305" custLinFactNeighborX="-1478" custLinFactNeighborY="29625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891CE044-82F3-487B-A1B7-1F60464E18DD}" type="pres">
      <dgm:prSet presAssocID="{89A22E5D-5297-4628-852B-4ED84430351E}" presName="text3" presStyleLbl="revTx" presStyleIdx="2" presStyleCnt="7" custScaleX="177183" custScaleY="237816" custLinFactNeighborX="-86505" custLinFactNeighborY="310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8D3173-945C-4D83-BB19-39B40E2F6816}" type="pres">
      <dgm:prSet presAssocID="{89A22E5D-5297-4628-852B-4ED84430351E}" presName="hierChild4" presStyleCnt="0"/>
      <dgm:spPr/>
      <dgm:t>
        <a:bodyPr/>
        <a:lstStyle/>
        <a:p>
          <a:endParaRPr lang="ru-RU"/>
        </a:p>
      </dgm:t>
    </dgm:pt>
    <dgm:pt modelId="{8DBC870C-C456-49B5-A689-C146D01578AE}" type="pres">
      <dgm:prSet presAssocID="{9B1E6DC3-8F3F-4E0F-9575-35EAD431DE0B}" presName="Name17" presStyleLbl="parChTrans1D3" presStyleIdx="1" presStyleCnt="4"/>
      <dgm:spPr/>
      <dgm:t>
        <a:bodyPr/>
        <a:lstStyle/>
        <a:p>
          <a:endParaRPr lang="ru-RU"/>
        </a:p>
      </dgm:t>
    </dgm:pt>
    <dgm:pt modelId="{36C46BE8-EFBD-4C33-86EB-D5D8DE9A6B53}" type="pres">
      <dgm:prSet presAssocID="{B77402AE-1AC7-4F52-9DE8-5C0B03D2C3CE}" presName="hierRoot3" presStyleCnt="0"/>
      <dgm:spPr/>
      <dgm:t>
        <a:bodyPr/>
        <a:lstStyle/>
        <a:p>
          <a:endParaRPr lang="ru-RU"/>
        </a:p>
      </dgm:t>
    </dgm:pt>
    <dgm:pt modelId="{F0BD04DC-D129-4101-AA69-D25154162336}" type="pres">
      <dgm:prSet presAssocID="{B77402AE-1AC7-4F52-9DE8-5C0B03D2C3CE}" presName="composite3" presStyleCnt="0"/>
      <dgm:spPr/>
      <dgm:t>
        <a:bodyPr/>
        <a:lstStyle/>
        <a:p>
          <a:endParaRPr lang="ru-RU"/>
        </a:p>
      </dgm:t>
    </dgm:pt>
    <dgm:pt modelId="{145EA0B3-F0CE-4397-A203-E5F1A222DCDE}" type="pres">
      <dgm:prSet presAssocID="{B77402AE-1AC7-4F52-9DE8-5C0B03D2C3CE}" presName="image3" presStyleLbl="node3" presStyleIdx="1" presStyleCnt="4" custScaleX="313734" custScaleY="296156" custLinFactNeighborX="-24432" custLinFactNeighborY="32013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6410F34E-C231-4F22-AF98-6C0656FA512B}" type="pres">
      <dgm:prSet presAssocID="{B77402AE-1AC7-4F52-9DE8-5C0B03D2C3CE}" presName="text3" presStyleLbl="revTx" presStyleIdx="3" presStyleCnt="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D7BCA3-B6D0-4B20-8BCD-0E2BD395C6A3}" type="pres">
      <dgm:prSet presAssocID="{B77402AE-1AC7-4F52-9DE8-5C0B03D2C3CE}" presName="hierChild4" presStyleCnt="0"/>
      <dgm:spPr/>
      <dgm:t>
        <a:bodyPr/>
        <a:lstStyle/>
        <a:p>
          <a:endParaRPr lang="ru-RU"/>
        </a:p>
      </dgm:t>
    </dgm:pt>
    <dgm:pt modelId="{A6DE40BF-8884-43AF-92C9-654351D09FDE}" type="pres">
      <dgm:prSet presAssocID="{7E6C5C27-9975-4949-BC15-EC5C15B9CBBA}" presName="Name17" presStyleLbl="parChTrans1D3" presStyleIdx="2" presStyleCnt="4"/>
      <dgm:spPr/>
      <dgm:t>
        <a:bodyPr/>
        <a:lstStyle/>
        <a:p>
          <a:endParaRPr lang="ru-RU"/>
        </a:p>
      </dgm:t>
    </dgm:pt>
    <dgm:pt modelId="{F0DCA53B-36FB-48D4-92F0-4BCD46465DA3}" type="pres">
      <dgm:prSet presAssocID="{5A470154-937F-469E-946D-8BDAE54E867E}" presName="hierRoot3" presStyleCnt="0"/>
      <dgm:spPr/>
      <dgm:t>
        <a:bodyPr/>
        <a:lstStyle/>
        <a:p>
          <a:endParaRPr lang="ru-RU"/>
        </a:p>
      </dgm:t>
    </dgm:pt>
    <dgm:pt modelId="{E95DE60C-0FB1-40F7-AB3B-D508CFBA05C7}" type="pres">
      <dgm:prSet presAssocID="{5A470154-937F-469E-946D-8BDAE54E867E}" presName="composite3" presStyleCnt="0"/>
      <dgm:spPr/>
      <dgm:t>
        <a:bodyPr/>
        <a:lstStyle/>
        <a:p>
          <a:endParaRPr lang="ru-RU"/>
        </a:p>
      </dgm:t>
    </dgm:pt>
    <dgm:pt modelId="{307AB38D-6110-4AD7-871E-4AA2FE659311}" type="pres">
      <dgm:prSet presAssocID="{5A470154-937F-469E-946D-8BDAE54E867E}" presName="image3" presStyleLbl="node3" presStyleIdx="2" presStyleCnt="4" custScaleX="299630" custScaleY="308305" custLinFactNeighborX="9877" custLinFactNeighborY="23923"/>
      <dgm:spPr>
        <a:solidFill>
          <a:schemeClr val="accent4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11EC42C1-81A8-46B8-8D5C-24F0BCF13FD3}" type="pres">
      <dgm:prSet presAssocID="{5A470154-937F-469E-946D-8BDAE54E867E}" presName="text3" presStyleLbl="revTx" presStyleIdx="4" presStyleCnt="7" custScaleX="177171" custScaleY="232019" custLinFactNeighborX="-78941" custLinFactNeighborY="176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6F9DFE-81C4-47A3-8425-C7FFD9DE2F0E}" type="pres">
      <dgm:prSet presAssocID="{5A470154-937F-469E-946D-8BDAE54E867E}" presName="hierChild4" presStyleCnt="0"/>
      <dgm:spPr/>
      <dgm:t>
        <a:bodyPr/>
        <a:lstStyle/>
        <a:p>
          <a:endParaRPr lang="ru-RU"/>
        </a:p>
      </dgm:t>
    </dgm:pt>
    <dgm:pt modelId="{F1212451-73D7-487D-B7D8-7CF608471683}" type="pres">
      <dgm:prSet presAssocID="{BDD1E41A-2193-4776-9FE9-02A528D4D18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36DE432D-F71E-4DC8-B744-35D35AE46F9A}" type="pres">
      <dgm:prSet presAssocID="{E730206C-CC77-4506-9DCC-3F50F12630EF}" presName="hierRoot2" presStyleCnt="0"/>
      <dgm:spPr/>
      <dgm:t>
        <a:bodyPr/>
        <a:lstStyle/>
        <a:p>
          <a:endParaRPr lang="ru-RU"/>
        </a:p>
      </dgm:t>
    </dgm:pt>
    <dgm:pt modelId="{E06E69E4-E7AA-4A26-B175-235776BA1CBD}" type="pres">
      <dgm:prSet presAssocID="{E730206C-CC77-4506-9DCC-3F50F12630EF}" presName="composite2" presStyleCnt="0"/>
      <dgm:spPr/>
      <dgm:t>
        <a:bodyPr/>
        <a:lstStyle/>
        <a:p>
          <a:endParaRPr lang="ru-RU"/>
        </a:p>
      </dgm:t>
    </dgm:pt>
    <dgm:pt modelId="{4B8F0CAB-4AFD-4246-92E0-01984D828B2D}" type="pres">
      <dgm:prSet presAssocID="{E730206C-CC77-4506-9DCC-3F50F12630EF}" presName="image2" presStyleLbl="node2" presStyleIdx="1" presStyleCnt="2" custScaleX="299630" custScaleY="308305" custLinFactNeighborX="-3515" custLinFactNeighborY="-24205"/>
      <dgm:spPr>
        <a:solidFill>
          <a:srgbClr val="0070C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B4467E18-75DD-49ED-B23E-2C1D8A516D25}" type="pres">
      <dgm:prSet presAssocID="{E730206C-CC77-4506-9DCC-3F50F12630EF}" presName="text2" presStyleLbl="revTx" presStyleIdx="5" presStyleCnt="7" custScaleX="185991" custScaleY="350561" custLinFactNeighborX="-83459" custLinFactNeighborY="-301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460310-286A-48C0-8761-0E85F168669C}" type="pres">
      <dgm:prSet presAssocID="{E730206C-CC77-4506-9DCC-3F50F12630EF}" presName="hierChild3" presStyleCnt="0"/>
      <dgm:spPr/>
      <dgm:t>
        <a:bodyPr/>
        <a:lstStyle/>
        <a:p>
          <a:endParaRPr lang="ru-RU"/>
        </a:p>
      </dgm:t>
    </dgm:pt>
    <dgm:pt modelId="{DA2EA9AF-27B6-4B97-977A-74CC34ECB4F6}" type="pres">
      <dgm:prSet presAssocID="{11ED0B4E-9E8B-43C4-9BF9-26F5CD8F440A}" presName="Name17" presStyleLbl="parChTrans1D3" presStyleIdx="3" presStyleCnt="4"/>
      <dgm:spPr/>
      <dgm:t>
        <a:bodyPr/>
        <a:lstStyle/>
        <a:p>
          <a:endParaRPr lang="ru-RU"/>
        </a:p>
      </dgm:t>
    </dgm:pt>
    <dgm:pt modelId="{D4E10304-D4FA-44AD-A002-7032D500C401}" type="pres">
      <dgm:prSet presAssocID="{44CCEE72-37A1-46DA-95A7-D790D8E29AA5}" presName="hierRoot3" presStyleCnt="0"/>
      <dgm:spPr/>
      <dgm:t>
        <a:bodyPr/>
        <a:lstStyle/>
        <a:p>
          <a:endParaRPr lang="ru-RU"/>
        </a:p>
      </dgm:t>
    </dgm:pt>
    <dgm:pt modelId="{6CF7F9BA-936C-4291-A3E4-997BEE766C56}" type="pres">
      <dgm:prSet presAssocID="{44CCEE72-37A1-46DA-95A7-D790D8E29AA5}" presName="composite3" presStyleCnt="0"/>
      <dgm:spPr/>
      <dgm:t>
        <a:bodyPr/>
        <a:lstStyle/>
        <a:p>
          <a:endParaRPr lang="ru-RU"/>
        </a:p>
      </dgm:t>
    </dgm:pt>
    <dgm:pt modelId="{3AC0EBB2-4B3C-4F4E-A37E-1E2D9A211A16}" type="pres">
      <dgm:prSet presAssocID="{44CCEE72-37A1-46DA-95A7-D790D8E29AA5}" presName="image3" presStyleLbl="node3" presStyleIdx="3" presStyleCnt="4" custScaleX="299630" custScaleY="308305" custLinFactNeighborX="3822" custLinFactNeighborY="-34041"/>
      <dgm:spPr>
        <a:solidFill>
          <a:schemeClr val="accent3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13BC83C7-4352-49CD-B8DA-2C25FE598CD9}" type="pres">
      <dgm:prSet presAssocID="{44CCEE72-37A1-46DA-95A7-D790D8E29AA5}" presName="text3" presStyleLbl="revTx" presStyleIdx="6" presStyleCnt="7" custScaleX="196079" custScaleY="215186" custLinFactNeighborX="-75893" custLinFactNeighborY="-225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FC0455-EA11-4949-B3B4-6691C139AED7}" type="pres">
      <dgm:prSet presAssocID="{44CCEE72-37A1-46DA-95A7-D790D8E29AA5}" presName="hierChild4" presStyleCnt="0"/>
      <dgm:spPr/>
      <dgm:t>
        <a:bodyPr/>
        <a:lstStyle/>
        <a:p>
          <a:endParaRPr lang="ru-RU"/>
        </a:p>
      </dgm:t>
    </dgm:pt>
  </dgm:ptLst>
  <dgm:cxnLst>
    <dgm:cxn modelId="{F21BF585-51B9-43D5-99BC-B2F7C5C0BE91}" type="presOf" srcId="{B77402AE-1AC7-4F52-9DE8-5C0B03D2C3CE}" destId="{6410F34E-C231-4F22-AF98-6C0656FA512B}" srcOrd="0" destOrd="0" presId="urn:microsoft.com/office/officeart/2009/layout/CirclePictureHierarchy"/>
    <dgm:cxn modelId="{873E373F-AB40-4E12-8E88-36D2B5BFEE74}" type="presOf" srcId="{5A470154-937F-469E-946D-8BDAE54E867E}" destId="{11EC42C1-81A8-46B8-8D5C-24F0BCF13FD3}" srcOrd="0" destOrd="0" presId="urn:microsoft.com/office/officeart/2009/layout/CirclePictureHierarchy"/>
    <dgm:cxn modelId="{55A3C5B4-1F68-40F0-8A32-94B7BE7309D7}" srcId="{E730206C-CC77-4506-9DCC-3F50F12630EF}" destId="{44CCEE72-37A1-46DA-95A7-D790D8E29AA5}" srcOrd="0" destOrd="0" parTransId="{11ED0B4E-9E8B-43C4-9BF9-26F5CD8F440A}" sibTransId="{F2F1CC25-5E01-4177-A64D-B2020AB20EA6}"/>
    <dgm:cxn modelId="{CDFB43B6-9B89-4CAC-A263-5C3795D1F982}" srcId="{A18C4201-9881-4DD1-BFCB-91C256DAEC6E}" destId="{B1728444-0884-400C-BAC3-5E055BC0E9BD}" srcOrd="0" destOrd="0" parTransId="{DFDD35F9-D291-467A-BB17-F6F2E2963900}" sibTransId="{F2AC2F3C-6DF6-40E6-BED2-48B19D5A90B4}"/>
    <dgm:cxn modelId="{FED32AEF-6CE3-417D-85B4-68D5369E317F}" type="presOf" srcId="{9B1E6DC3-8F3F-4E0F-9575-35EAD431DE0B}" destId="{8DBC870C-C456-49B5-A689-C146D01578AE}" srcOrd="0" destOrd="0" presId="urn:microsoft.com/office/officeart/2009/layout/CirclePictureHierarchy"/>
    <dgm:cxn modelId="{5C9992E1-FC13-4494-BA4A-61560315C830}" type="presOf" srcId="{BDD1E41A-2193-4776-9FE9-02A528D4D18C}" destId="{F1212451-73D7-487D-B7D8-7CF608471683}" srcOrd="0" destOrd="0" presId="urn:microsoft.com/office/officeart/2009/layout/CirclePictureHierarchy"/>
    <dgm:cxn modelId="{1B842A0F-AD3E-40D0-80EF-408FB881D6EB}" type="presOf" srcId="{A165ECBA-E551-4468-B0D9-D213E2AD902E}" destId="{D1C158AD-9CF8-4307-B47A-B78AFD8AB675}" srcOrd="0" destOrd="0" presId="urn:microsoft.com/office/officeart/2009/layout/CirclePictureHierarchy"/>
    <dgm:cxn modelId="{FA5D8FFC-1011-4A9A-9E9A-A9C77276DBAE}" type="presOf" srcId="{11ED0B4E-9E8B-43C4-9BF9-26F5CD8F440A}" destId="{DA2EA9AF-27B6-4B97-977A-74CC34ECB4F6}" srcOrd="0" destOrd="0" presId="urn:microsoft.com/office/officeart/2009/layout/CirclePictureHierarchy"/>
    <dgm:cxn modelId="{40DC3EE6-04CC-46FA-B773-B47FE26FDB57}" type="presOf" srcId="{89A22E5D-5297-4628-852B-4ED84430351E}" destId="{891CE044-82F3-487B-A1B7-1F60464E18DD}" srcOrd="0" destOrd="0" presId="urn:microsoft.com/office/officeart/2009/layout/CirclePictureHierarchy"/>
    <dgm:cxn modelId="{531F1FB0-73E9-4D14-B281-51D9ADC9FE16}" srcId="{A18C4201-9881-4DD1-BFCB-91C256DAEC6E}" destId="{E730206C-CC77-4506-9DCC-3F50F12630EF}" srcOrd="1" destOrd="0" parTransId="{BDD1E41A-2193-4776-9FE9-02A528D4D18C}" sibTransId="{5D2B3FFF-BD85-4A9B-929D-69F20DCF02A1}"/>
    <dgm:cxn modelId="{DFF5E936-E200-455E-AB09-CF7413CADE3D}" type="presOf" srcId="{7E6C5C27-9975-4949-BC15-EC5C15B9CBBA}" destId="{A6DE40BF-8884-43AF-92C9-654351D09FDE}" srcOrd="0" destOrd="0" presId="urn:microsoft.com/office/officeart/2009/layout/CirclePictureHierarchy"/>
    <dgm:cxn modelId="{3917112E-8769-4C65-9925-8DA328F839D7}" srcId="{B1728444-0884-400C-BAC3-5E055BC0E9BD}" destId="{5A470154-937F-469E-946D-8BDAE54E867E}" srcOrd="2" destOrd="0" parTransId="{7E6C5C27-9975-4949-BC15-EC5C15B9CBBA}" sibTransId="{AFBE00FC-0DDF-475F-B84D-B8FBFAFEF33B}"/>
    <dgm:cxn modelId="{B560127B-E9F2-4506-BA0F-3C0F3BD12C2D}" type="presOf" srcId="{A18C4201-9881-4DD1-BFCB-91C256DAEC6E}" destId="{066E2CA2-85EA-4295-AD99-17CEFC7325BC}" srcOrd="0" destOrd="0" presId="urn:microsoft.com/office/officeart/2009/layout/CirclePictureHierarchy"/>
    <dgm:cxn modelId="{45A0B656-7F61-446F-8F4C-0DAF2B1016E6}" type="presOf" srcId="{44CCEE72-37A1-46DA-95A7-D790D8E29AA5}" destId="{13BC83C7-4352-49CD-B8DA-2C25FE598CD9}" srcOrd="0" destOrd="0" presId="urn:microsoft.com/office/officeart/2009/layout/CirclePictureHierarchy"/>
    <dgm:cxn modelId="{289DBEEE-1206-4F62-858A-E389A3D66FF2}" srcId="{B1728444-0884-400C-BAC3-5E055BC0E9BD}" destId="{B77402AE-1AC7-4F52-9DE8-5C0B03D2C3CE}" srcOrd="1" destOrd="0" parTransId="{9B1E6DC3-8F3F-4E0F-9575-35EAD431DE0B}" sibTransId="{F667EBAD-1658-4A4E-9472-7B1E33693A55}"/>
    <dgm:cxn modelId="{8FB7510A-3D2D-4553-9116-3707660A189B}" type="presOf" srcId="{B1728444-0884-400C-BAC3-5E055BC0E9BD}" destId="{5B401914-226E-4645-A5D6-D2D46959DE4D}" srcOrd="0" destOrd="0" presId="urn:microsoft.com/office/officeart/2009/layout/CirclePictureHierarchy"/>
    <dgm:cxn modelId="{B75C9FDB-DE70-44DE-B153-7D92AB8F7373}" type="presOf" srcId="{F14ADD3D-0E17-4F70-900A-B31687D641AB}" destId="{96ED6A3B-002B-41FF-9344-B79A436B6CA9}" srcOrd="0" destOrd="0" presId="urn:microsoft.com/office/officeart/2009/layout/CirclePictureHierarchy"/>
    <dgm:cxn modelId="{09F5774A-AA2F-4C4D-8CA9-924A030CF722}" type="presOf" srcId="{DFDD35F9-D291-467A-BB17-F6F2E2963900}" destId="{7C7D5559-F75F-4852-B9C7-81635852D2F0}" srcOrd="0" destOrd="0" presId="urn:microsoft.com/office/officeart/2009/layout/CirclePictureHierarchy"/>
    <dgm:cxn modelId="{EBC1796C-5A37-4462-9500-D33021DA5618}" type="presOf" srcId="{E730206C-CC77-4506-9DCC-3F50F12630EF}" destId="{B4467E18-75DD-49ED-B23E-2C1D8A516D25}" srcOrd="0" destOrd="0" presId="urn:microsoft.com/office/officeart/2009/layout/CirclePictureHierarchy"/>
    <dgm:cxn modelId="{7899D2A2-5B58-494A-85BB-B36357D83209}" srcId="{A165ECBA-E551-4468-B0D9-D213E2AD902E}" destId="{A18C4201-9881-4DD1-BFCB-91C256DAEC6E}" srcOrd="0" destOrd="0" parTransId="{6B1712A5-C9F1-4CB5-9606-6097B26EDA81}" sibTransId="{1D0F2370-E6E7-451E-B020-5E9933119E80}"/>
    <dgm:cxn modelId="{45ADD250-6AC6-4676-9678-489431158A53}" srcId="{B1728444-0884-400C-BAC3-5E055BC0E9BD}" destId="{89A22E5D-5297-4628-852B-4ED84430351E}" srcOrd="0" destOrd="0" parTransId="{F14ADD3D-0E17-4F70-900A-B31687D641AB}" sibTransId="{F198F2B7-5135-4848-B74F-A510B2E860B5}"/>
    <dgm:cxn modelId="{38F06435-F06D-4780-89D2-1E36FC9E1207}" type="presParOf" srcId="{D1C158AD-9CF8-4307-B47A-B78AFD8AB675}" destId="{67DEB253-DA55-404A-A5EA-A31FE156387C}" srcOrd="0" destOrd="0" presId="urn:microsoft.com/office/officeart/2009/layout/CirclePictureHierarchy"/>
    <dgm:cxn modelId="{CDE93329-9B19-4A78-A34E-0BF82224614B}" type="presParOf" srcId="{67DEB253-DA55-404A-A5EA-A31FE156387C}" destId="{48985D37-B5C7-4C5B-B1BD-4A88B17365C9}" srcOrd="0" destOrd="0" presId="urn:microsoft.com/office/officeart/2009/layout/CirclePictureHierarchy"/>
    <dgm:cxn modelId="{5501F4FA-0A2F-4B77-9C0B-BE27274744B9}" type="presParOf" srcId="{48985D37-B5C7-4C5B-B1BD-4A88B17365C9}" destId="{D9DA95B3-4800-434E-BD66-B0FC3A80A398}" srcOrd="0" destOrd="0" presId="urn:microsoft.com/office/officeart/2009/layout/CirclePictureHierarchy"/>
    <dgm:cxn modelId="{593D2709-0F3E-437C-B873-8FF282230576}" type="presParOf" srcId="{48985D37-B5C7-4C5B-B1BD-4A88B17365C9}" destId="{066E2CA2-85EA-4295-AD99-17CEFC7325BC}" srcOrd="1" destOrd="0" presId="urn:microsoft.com/office/officeart/2009/layout/CirclePictureHierarchy"/>
    <dgm:cxn modelId="{B6666D5D-589C-464E-9F69-481A374C6BA8}" type="presParOf" srcId="{67DEB253-DA55-404A-A5EA-A31FE156387C}" destId="{AD24A5FE-6960-48CB-ACE1-1158380418BD}" srcOrd="1" destOrd="0" presId="urn:microsoft.com/office/officeart/2009/layout/CirclePictureHierarchy"/>
    <dgm:cxn modelId="{6BE5A6A2-E935-4424-805F-DDE97777FE9D}" type="presParOf" srcId="{AD24A5FE-6960-48CB-ACE1-1158380418BD}" destId="{7C7D5559-F75F-4852-B9C7-81635852D2F0}" srcOrd="0" destOrd="0" presId="urn:microsoft.com/office/officeart/2009/layout/CirclePictureHierarchy"/>
    <dgm:cxn modelId="{E05BB5DD-CD8B-4886-9DFF-A84A1CE5A64B}" type="presParOf" srcId="{AD24A5FE-6960-48CB-ACE1-1158380418BD}" destId="{4DE0C8F0-7ED4-47E1-A0B7-433F2645265C}" srcOrd="1" destOrd="0" presId="urn:microsoft.com/office/officeart/2009/layout/CirclePictureHierarchy"/>
    <dgm:cxn modelId="{0813E9BC-767D-408A-9FD1-DE81FBA17972}" type="presParOf" srcId="{4DE0C8F0-7ED4-47E1-A0B7-433F2645265C}" destId="{4B491517-763E-4311-A9EF-D5D0B887DF79}" srcOrd="0" destOrd="0" presId="urn:microsoft.com/office/officeart/2009/layout/CirclePictureHierarchy"/>
    <dgm:cxn modelId="{8F6967FC-D2C2-4B0A-92A6-5BB4845A3583}" type="presParOf" srcId="{4B491517-763E-4311-A9EF-D5D0B887DF79}" destId="{CA3BCCF8-293C-434F-B24F-943F46F39AD4}" srcOrd="0" destOrd="0" presId="urn:microsoft.com/office/officeart/2009/layout/CirclePictureHierarchy"/>
    <dgm:cxn modelId="{8B575723-FE30-4D2F-A91B-C2B1FC9739F7}" type="presParOf" srcId="{4B491517-763E-4311-A9EF-D5D0B887DF79}" destId="{5B401914-226E-4645-A5D6-D2D46959DE4D}" srcOrd="1" destOrd="0" presId="urn:microsoft.com/office/officeart/2009/layout/CirclePictureHierarchy"/>
    <dgm:cxn modelId="{FBC0F84E-12EB-483E-B647-813E0E0F8276}" type="presParOf" srcId="{4DE0C8F0-7ED4-47E1-A0B7-433F2645265C}" destId="{219DD02B-B8BE-415F-A5EB-5F928125C646}" srcOrd="1" destOrd="0" presId="urn:microsoft.com/office/officeart/2009/layout/CirclePictureHierarchy"/>
    <dgm:cxn modelId="{E9A72001-AD5E-4A3F-8472-AEB69F91D235}" type="presParOf" srcId="{219DD02B-B8BE-415F-A5EB-5F928125C646}" destId="{96ED6A3B-002B-41FF-9344-B79A436B6CA9}" srcOrd="0" destOrd="0" presId="urn:microsoft.com/office/officeart/2009/layout/CirclePictureHierarchy"/>
    <dgm:cxn modelId="{F6561C7D-5F65-456D-B978-BF63279D7907}" type="presParOf" srcId="{219DD02B-B8BE-415F-A5EB-5F928125C646}" destId="{F5917BE9-6D85-495A-93EE-F1CF1D5560DD}" srcOrd="1" destOrd="0" presId="urn:microsoft.com/office/officeart/2009/layout/CirclePictureHierarchy"/>
    <dgm:cxn modelId="{762188B2-2D60-404C-A68D-29398C61E9E1}" type="presParOf" srcId="{F5917BE9-6D85-495A-93EE-F1CF1D5560DD}" destId="{3EE02A9A-3F16-4E92-A212-04E11EE47F81}" srcOrd="0" destOrd="0" presId="urn:microsoft.com/office/officeart/2009/layout/CirclePictureHierarchy"/>
    <dgm:cxn modelId="{53D40FB4-26B9-4D43-98D3-15B4ACE2595C}" type="presParOf" srcId="{3EE02A9A-3F16-4E92-A212-04E11EE47F81}" destId="{ABE40906-2099-4B81-9D23-04CC1D4B5404}" srcOrd="0" destOrd="0" presId="urn:microsoft.com/office/officeart/2009/layout/CirclePictureHierarchy"/>
    <dgm:cxn modelId="{2036DEC2-6332-4317-B5B1-79737EBEA0C2}" type="presParOf" srcId="{3EE02A9A-3F16-4E92-A212-04E11EE47F81}" destId="{891CE044-82F3-487B-A1B7-1F60464E18DD}" srcOrd="1" destOrd="0" presId="urn:microsoft.com/office/officeart/2009/layout/CirclePictureHierarchy"/>
    <dgm:cxn modelId="{55B5FB0F-764B-4ACB-84EE-BE9E9F602730}" type="presParOf" srcId="{F5917BE9-6D85-495A-93EE-F1CF1D5560DD}" destId="{0E8D3173-945C-4D83-BB19-39B40E2F6816}" srcOrd="1" destOrd="0" presId="urn:microsoft.com/office/officeart/2009/layout/CirclePictureHierarchy"/>
    <dgm:cxn modelId="{940F2E52-BF5B-4755-B0C9-F46F5DA2F115}" type="presParOf" srcId="{219DD02B-B8BE-415F-A5EB-5F928125C646}" destId="{8DBC870C-C456-49B5-A689-C146D01578AE}" srcOrd="2" destOrd="0" presId="urn:microsoft.com/office/officeart/2009/layout/CirclePictureHierarchy"/>
    <dgm:cxn modelId="{A7616D70-FA73-41DD-A7E1-84F863BB18FE}" type="presParOf" srcId="{219DD02B-B8BE-415F-A5EB-5F928125C646}" destId="{36C46BE8-EFBD-4C33-86EB-D5D8DE9A6B53}" srcOrd="3" destOrd="0" presId="urn:microsoft.com/office/officeart/2009/layout/CirclePictureHierarchy"/>
    <dgm:cxn modelId="{FDCED7D1-0AC1-4677-B800-800018B4EBAD}" type="presParOf" srcId="{36C46BE8-EFBD-4C33-86EB-D5D8DE9A6B53}" destId="{F0BD04DC-D129-4101-AA69-D25154162336}" srcOrd="0" destOrd="0" presId="urn:microsoft.com/office/officeart/2009/layout/CirclePictureHierarchy"/>
    <dgm:cxn modelId="{EF2B00DB-8CE1-4751-BB66-11D132BBC912}" type="presParOf" srcId="{F0BD04DC-D129-4101-AA69-D25154162336}" destId="{145EA0B3-F0CE-4397-A203-E5F1A222DCDE}" srcOrd="0" destOrd="0" presId="urn:microsoft.com/office/officeart/2009/layout/CirclePictureHierarchy"/>
    <dgm:cxn modelId="{CA9F6AF9-D26C-4654-BE60-3C2D630086E1}" type="presParOf" srcId="{F0BD04DC-D129-4101-AA69-D25154162336}" destId="{6410F34E-C231-4F22-AF98-6C0656FA512B}" srcOrd="1" destOrd="0" presId="urn:microsoft.com/office/officeart/2009/layout/CirclePictureHierarchy"/>
    <dgm:cxn modelId="{E71475E1-02B3-4A21-BF45-6EDB717D9895}" type="presParOf" srcId="{36C46BE8-EFBD-4C33-86EB-D5D8DE9A6B53}" destId="{B1D7BCA3-B6D0-4B20-8BCD-0E2BD395C6A3}" srcOrd="1" destOrd="0" presId="urn:microsoft.com/office/officeart/2009/layout/CirclePictureHierarchy"/>
    <dgm:cxn modelId="{D8A99EDB-87F5-4917-A647-904DA10851E4}" type="presParOf" srcId="{219DD02B-B8BE-415F-A5EB-5F928125C646}" destId="{A6DE40BF-8884-43AF-92C9-654351D09FDE}" srcOrd="4" destOrd="0" presId="urn:microsoft.com/office/officeart/2009/layout/CirclePictureHierarchy"/>
    <dgm:cxn modelId="{08C5AA6D-5C38-4989-BE98-85D036C9F695}" type="presParOf" srcId="{219DD02B-B8BE-415F-A5EB-5F928125C646}" destId="{F0DCA53B-36FB-48D4-92F0-4BCD46465DA3}" srcOrd="5" destOrd="0" presId="urn:microsoft.com/office/officeart/2009/layout/CirclePictureHierarchy"/>
    <dgm:cxn modelId="{40161362-7F2E-4DF1-B9A7-C0EB3115A0E8}" type="presParOf" srcId="{F0DCA53B-36FB-48D4-92F0-4BCD46465DA3}" destId="{E95DE60C-0FB1-40F7-AB3B-D508CFBA05C7}" srcOrd="0" destOrd="0" presId="urn:microsoft.com/office/officeart/2009/layout/CirclePictureHierarchy"/>
    <dgm:cxn modelId="{50F14626-4059-4A78-8536-990028E35B4B}" type="presParOf" srcId="{E95DE60C-0FB1-40F7-AB3B-D508CFBA05C7}" destId="{307AB38D-6110-4AD7-871E-4AA2FE659311}" srcOrd="0" destOrd="0" presId="urn:microsoft.com/office/officeart/2009/layout/CirclePictureHierarchy"/>
    <dgm:cxn modelId="{EA4DEC23-26D1-4530-97AC-18219E9AD72B}" type="presParOf" srcId="{E95DE60C-0FB1-40F7-AB3B-D508CFBA05C7}" destId="{11EC42C1-81A8-46B8-8D5C-24F0BCF13FD3}" srcOrd="1" destOrd="0" presId="urn:microsoft.com/office/officeart/2009/layout/CirclePictureHierarchy"/>
    <dgm:cxn modelId="{B434DF42-AA94-4472-AB0C-E2EA82664412}" type="presParOf" srcId="{F0DCA53B-36FB-48D4-92F0-4BCD46465DA3}" destId="{B36F9DFE-81C4-47A3-8425-C7FFD9DE2F0E}" srcOrd="1" destOrd="0" presId="urn:microsoft.com/office/officeart/2009/layout/CirclePictureHierarchy"/>
    <dgm:cxn modelId="{3BE6AB70-93F1-46A6-97D9-EC1EB4B3AEA1}" type="presParOf" srcId="{AD24A5FE-6960-48CB-ACE1-1158380418BD}" destId="{F1212451-73D7-487D-B7D8-7CF608471683}" srcOrd="2" destOrd="0" presId="urn:microsoft.com/office/officeart/2009/layout/CirclePictureHierarchy"/>
    <dgm:cxn modelId="{7F33ED50-7EA0-466A-9ACD-A1E5C160D270}" type="presParOf" srcId="{AD24A5FE-6960-48CB-ACE1-1158380418BD}" destId="{36DE432D-F71E-4DC8-B744-35D35AE46F9A}" srcOrd="3" destOrd="0" presId="urn:microsoft.com/office/officeart/2009/layout/CirclePictureHierarchy"/>
    <dgm:cxn modelId="{6C572303-80BC-4E20-A675-4B6F144C614E}" type="presParOf" srcId="{36DE432D-F71E-4DC8-B744-35D35AE46F9A}" destId="{E06E69E4-E7AA-4A26-B175-235776BA1CBD}" srcOrd="0" destOrd="0" presId="urn:microsoft.com/office/officeart/2009/layout/CirclePictureHierarchy"/>
    <dgm:cxn modelId="{85B86212-DD0B-462C-8710-A32A61A1C50C}" type="presParOf" srcId="{E06E69E4-E7AA-4A26-B175-235776BA1CBD}" destId="{4B8F0CAB-4AFD-4246-92E0-01984D828B2D}" srcOrd="0" destOrd="0" presId="urn:microsoft.com/office/officeart/2009/layout/CirclePictureHierarchy"/>
    <dgm:cxn modelId="{7CD75C0A-77F0-4ED5-8FF2-1FB48764A390}" type="presParOf" srcId="{E06E69E4-E7AA-4A26-B175-235776BA1CBD}" destId="{B4467E18-75DD-49ED-B23E-2C1D8A516D25}" srcOrd="1" destOrd="0" presId="urn:microsoft.com/office/officeart/2009/layout/CirclePictureHierarchy"/>
    <dgm:cxn modelId="{42D92EBD-E843-46F8-94DE-110DD3E506EB}" type="presParOf" srcId="{36DE432D-F71E-4DC8-B744-35D35AE46F9A}" destId="{3B460310-286A-48C0-8761-0E85F168669C}" srcOrd="1" destOrd="0" presId="urn:microsoft.com/office/officeart/2009/layout/CirclePictureHierarchy"/>
    <dgm:cxn modelId="{CF19A47E-D138-4993-B2F3-91F65CA57931}" type="presParOf" srcId="{3B460310-286A-48C0-8761-0E85F168669C}" destId="{DA2EA9AF-27B6-4B97-977A-74CC34ECB4F6}" srcOrd="0" destOrd="0" presId="urn:microsoft.com/office/officeart/2009/layout/CirclePictureHierarchy"/>
    <dgm:cxn modelId="{7802DD2F-46D1-4939-A23D-F8FA1C0D2801}" type="presParOf" srcId="{3B460310-286A-48C0-8761-0E85F168669C}" destId="{D4E10304-D4FA-44AD-A002-7032D500C401}" srcOrd="1" destOrd="0" presId="urn:microsoft.com/office/officeart/2009/layout/CirclePictureHierarchy"/>
    <dgm:cxn modelId="{3ABF4E65-B0E8-4CAF-AA97-6CD3AA45678E}" type="presParOf" srcId="{D4E10304-D4FA-44AD-A002-7032D500C401}" destId="{6CF7F9BA-936C-4291-A3E4-997BEE766C56}" srcOrd="0" destOrd="0" presId="urn:microsoft.com/office/officeart/2009/layout/CirclePictureHierarchy"/>
    <dgm:cxn modelId="{8DBFE8D9-2C8A-44E9-8FDC-6F905204B562}" type="presParOf" srcId="{6CF7F9BA-936C-4291-A3E4-997BEE766C56}" destId="{3AC0EBB2-4B3C-4F4E-A37E-1E2D9A211A16}" srcOrd="0" destOrd="0" presId="urn:microsoft.com/office/officeart/2009/layout/CirclePictureHierarchy"/>
    <dgm:cxn modelId="{4254E423-87BB-452E-BD6D-86E59B835EF2}" type="presParOf" srcId="{6CF7F9BA-936C-4291-A3E4-997BEE766C56}" destId="{13BC83C7-4352-49CD-B8DA-2C25FE598CD9}" srcOrd="1" destOrd="0" presId="urn:microsoft.com/office/officeart/2009/layout/CirclePictureHierarchy"/>
    <dgm:cxn modelId="{B0CBED57-3535-4AC9-ACD9-E4D023E0FE62}" type="presParOf" srcId="{D4E10304-D4FA-44AD-A002-7032D500C401}" destId="{CCFC0455-EA11-4949-B3B4-6691C139AED7}" srcOrd="1" destOrd="0" presId="urn:microsoft.com/office/officeart/2009/layout/CirclePictureHierarchy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/>
      <dgm:spPr>
        <a:solidFill>
          <a:srgbClr val="FDDD1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01.01.2023 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50 046,5тыс.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FF6853-3A0D-4B24-9EDA-DCF352DF56B2}">
      <dgm:prSet phldrT="[Текст]"/>
      <dgm:spPr>
        <a:solidFill>
          <a:srgbClr val="7CE4FC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2022 году дополнительно кредитов  кредитных организаций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7 000,0 тыс. рублей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F68653B-74FD-4FA2-A8F9-93CFF5717B6B}">
      <dgm:prSet phldrT="[Текст]"/>
      <dgm:spPr>
        <a:solidFill>
          <a:srgbClr val="92D050"/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14 300,0 тыс. рублей </a:t>
          </a:r>
        </a:p>
        <a:p>
          <a:pPr>
            <a:spcAft>
              <a:spcPts val="0"/>
            </a:spcAft>
          </a:pP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A2EF1D-70C5-4DB5-B202-30BFDB1726CC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коммерческих банков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35 746,5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  <dgm:t>
        <a:bodyPr/>
        <a:lstStyle/>
        <a:p>
          <a:endParaRPr lang="ru-RU"/>
        </a:p>
      </dgm:t>
    </dgm:pt>
    <dgm:pt modelId="{58471E71-24D0-4E93-A1B4-DA51B41FF5EE}" type="pres">
      <dgm:prSet presAssocID="{7C7ECBB3-718B-48D0-BA8D-5C041E4E963F}" presName="singleCenter" presStyleLbl="node1" presStyleIdx="0" presStyleCnt="4" custScaleX="176747" custScaleY="137193" custLinFactNeighborX="-352" custLinFactNeighborY="-789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84861" custScaleY="1438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56562" custScaleY="183690" custRadScaleRad="121093" custRadScaleInc="-99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81466" custScaleY="175285" custRadScaleRad="138638" custRadScaleInc="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841D40D1-285F-4C2C-BFBA-3396DB878552}" type="presOf" srcId="{7C7ECBB3-718B-48D0-BA8D-5C041E4E963F}" destId="{58471E71-24D0-4E93-A1B4-DA51B41FF5EE}" srcOrd="0" destOrd="0" presId="urn:microsoft.com/office/officeart/2008/layout/RadialCluster"/>
    <dgm:cxn modelId="{3087A897-2C06-4977-B4A3-515DD3ABF285}" type="presOf" srcId="{3905A801-BD1F-400F-90FF-3A7D141A3089}" destId="{7BF62284-8C09-4EB1-92CE-DD4149F8A7AC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BB29F8C-BB0F-4ED2-BC31-C4E089CD63D9}" type="presOf" srcId="{F7A2EF1D-70C5-4DB5-B202-30BFDB1726CC}" destId="{5BCEB2EA-A04B-4EF6-AAB5-A8C6B586EEC9}" srcOrd="0" destOrd="0" presId="urn:microsoft.com/office/officeart/2008/layout/RadialCluster"/>
    <dgm:cxn modelId="{E4D24E2D-9885-4DE7-993D-C34E1C7051B9}" type="presOf" srcId="{FF68653B-74FD-4FA2-A8F9-93CFF5717B6B}" destId="{41A5577D-D315-495D-A81A-EE68B222C004}" srcOrd="0" destOrd="0" presId="urn:microsoft.com/office/officeart/2008/layout/RadialCluster"/>
    <dgm:cxn modelId="{D49311B3-AC97-4712-8BEE-48A17A6BAFD0}" type="presOf" srcId="{1A3A5CCE-F52F-4F71-88CF-31D9E2A61BC3}" destId="{0C1714E6-BE57-4CC0-A48F-F7C178BFDF2C}" srcOrd="0" destOrd="0" presId="urn:microsoft.com/office/officeart/2008/layout/RadialCluster"/>
    <dgm:cxn modelId="{0857822D-FE2B-4AA6-9DBB-FDD90BAC9407}" type="presOf" srcId="{906B6E8E-B70E-4EB7-B913-F56ED3CBF577}" destId="{0A3F7594-5813-45F0-9684-608D7C3274A9}" srcOrd="0" destOrd="0" presId="urn:microsoft.com/office/officeart/2008/layout/RadialCluster"/>
    <dgm:cxn modelId="{C8472A92-6682-4C4F-98A3-13EF552254B5}" type="presOf" srcId="{88FF6853-3A0D-4B24-9EDA-DCF352DF56B2}" destId="{D9113B83-E66C-461D-BB3B-3796310BB309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D315BD59-047D-48B4-9506-2C9E375C7809}" type="presOf" srcId="{FD631DE1-F1CE-42E5-AFE5-88FC7A228300}" destId="{05382829-21B4-4B50-BECF-76B19FB66C44}" srcOrd="0" destOrd="0" presId="urn:microsoft.com/office/officeart/2008/layout/RadialCluster"/>
    <dgm:cxn modelId="{1D3339B2-B9EC-4272-BA32-8B5A90EB04FE}" type="presParOf" srcId="{05382829-21B4-4B50-BECF-76B19FB66C44}" destId="{EB2A5DEB-9321-404F-AC56-CD3CFC7A236A}" srcOrd="0" destOrd="0" presId="urn:microsoft.com/office/officeart/2008/layout/RadialCluster"/>
    <dgm:cxn modelId="{CC2FE7F4-4655-4568-A37A-4300717B9156}" type="presParOf" srcId="{EB2A5DEB-9321-404F-AC56-CD3CFC7A236A}" destId="{58471E71-24D0-4E93-A1B4-DA51B41FF5EE}" srcOrd="0" destOrd="0" presId="urn:microsoft.com/office/officeart/2008/layout/RadialCluster"/>
    <dgm:cxn modelId="{FF42F85C-F4D7-45C5-90A5-45DA64DFF84D}" type="presParOf" srcId="{EB2A5DEB-9321-404F-AC56-CD3CFC7A236A}" destId="{0C1714E6-BE57-4CC0-A48F-F7C178BFDF2C}" srcOrd="1" destOrd="0" presId="urn:microsoft.com/office/officeart/2008/layout/RadialCluster"/>
    <dgm:cxn modelId="{BC885C20-208F-4490-89A8-55B8F4ECE857}" type="presParOf" srcId="{EB2A5DEB-9321-404F-AC56-CD3CFC7A236A}" destId="{D9113B83-E66C-461D-BB3B-3796310BB309}" srcOrd="2" destOrd="0" presId="urn:microsoft.com/office/officeart/2008/layout/RadialCluster"/>
    <dgm:cxn modelId="{70E2667B-5A04-4EA0-A424-B8495DA482EA}" type="presParOf" srcId="{EB2A5DEB-9321-404F-AC56-CD3CFC7A236A}" destId="{7BF62284-8C09-4EB1-92CE-DD4149F8A7AC}" srcOrd="3" destOrd="0" presId="urn:microsoft.com/office/officeart/2008/layout/RadialCluster"/>
    <dgm:cxn modelId="{76771BC3-7ABA-4E18-8D9B-24FA25D7F3B7}" type="presParOf" srcId="{EB2A5DEB-9321-404F-AC56-CD3CFC7A236A}" destId="{41A5577D-D315-495D-A81A-EE68B222C004}" srcOrd="4" destOrd="0" presId="urn:microsoft.com/office/officeart/2008/layout/RadialCluster"/>
    <dgm:cxn modelId="{819183F4-BBC9-4021-A656-31CEA7B9348D}" type="presParOf" srcId="{EB2A5DEB-9321-404F-AC56-CD3CFC7A236A}" destId="{0A3F7594-5813-45F0-9684-608D7C3274A9}" srcOrd="5" destOrd="0" presId="urn:microsoft.com/office/officeart/2008/layout/RadialCluster"/>
    <dgm:cxn modelId="{27424B4C-52C1-4BB2-B54B-5745C3E3263E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AB055-2F7B-43DF-AF11-7CA4F90102B0}">
      <dsp:nvSpPr>
        <dsp:cNvPr id="0" name=""/>
        <dsp:cNvSpPr/>
      </dsp:nvSpPr>
      <dsp:spPr>
        <a:xfrm>
          <a:off x="4032446" y="0"/>
          <a:ext cx="2179953" cy="138108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900" kern="1200" dirty="0" err="1" smtClean="0">
              <a:latin typeface="Times New Roman" pitchFamily="18" charset="0"/>
              <a:cs typeface="Times New Roman" pitchFamily="18" charset="0"/>
            </a:rPr>
            <a:t>Вятскополянского</a:t>
          </a:r>
          <a:r>
            <a:rPr lang="ru-RU" sz="1900" kern="1200" dirty="0" smtClean="0">
              <a:latin typeface="Times New Roman" pitchFamily="18" charset="0"/>
              <a:cs typeface="Times New Roman" pitchFamily="18" charset="0"/>
            </a:rPr>
            <a:t> района</a:t>
          </a:r>
          <a:endParaRPr lang="ru-RU" sz="19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72897" y="40451"/>
        <a:ext cx="2099051" cy="1300187"/>
      </dsp:txXfrm>
    </dsp:sp>
    <dsp:sp modelId="{0F4A9793-3E36-4E9E-A2AC-C42B9F0E5F03}">
      <dsp:nvSpPr>
        <dsp:cNvPr id="0" name=""/>
        <dsp:cNvSpPr/>
      </dsp:nvSpPr>
      <dsp:spPr>
        <a:xfrm>
          <a:off x="2230098" y="1381089"/>
          <a:ext cx="2892324" cy="1048296"/>
        </a:xfrm>
        <a:custGeom>
          <a:avLst/>
          <a:gdLst/>
          <a:ahLst/>
          <a:cxnLst/>
          <a:rect l="0" t="0" r="0" b="0"/>
          <a:pathLst>
            <a:path>
              <a:moveTo>
                <a:pt x="2892324" y="0"/>
              </a:moveTo>
              <a:lnTo>
                <a:pt x="2892324" y="524148"/>
              </a:lnTo>
              <a:lnTo>
                <a:pt x="0" y="524148"/>
              </a:lnTo>
              <a:lnTo>
                <a:pt x="0" y="10482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DD9F7-78EC-449E-AB54-2A5BF3225B80}">
      <dsp:nvSpPr>
        <dsp:cNvPr id="0" name=""/>
        <dsp:cNvSpPr/>
      </dsp:nvSpPr>
      <dsp:spPr>
        <a:xfrm>
          <a:off x="1195305" y="2429386"/>
          <a:ext cx="2069585" cy="697836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75000"/>
              </a:schemeClr>
            </a:gs>
            <a:gs pos="4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Администрация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района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15744" y="2449825"/>
        <a:ext cx="2028707" cy="656958"/>
      </dsp:txXfrm>
    </dsp:sp>
    <dsp:sp modelId="{2BAA64D0-1702-434E-9ACF-FFA654C3204F}">
      <dsp:nvSpPr>
        <dsp:cNvPr id="0" name=""/>
        <dsp:cNvSpPr/>
      </dsp:nvSpPr>
      <dsp:spPr>
        <a:xfrm>
          <a:off x="569227" y="3127222"/>
          <a:ext cx="1660871" cy="214826"/>
        </a:xfrm>
        <a:custGeom>
          <a:avLst/>
          <a:gdLst/>
          <a:ahLst/>
          <a:cxnLst/>
          <a:rect l="0" t="0" r="0" b="0"/>
          <a:pathLst>
            <a:path>
              <a:moveTo>
                <a:pt x="1660871" y="0"/>
              </a:moveTo>
              <a:lnTo>
                <a:pt x="1660871" y="107413"/>
              </a:lnTo>
              <a:lnTo>
                <a:pt x="0" y="107413"/>
              </a:lnTo>
              <a:lnTo>
                <a:pt x="0" y="21482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31085-D83B-4257-8332-5A6C7D318C40}">
      <dsp:nvSpPr>
        <dsp:cNvPr id="0" name=""/>
        <dsp:cNvSpPr/>
      </dsp:nvSpPr>
      <dsp:spPr>
        <a:xfrm>
          <a:off x="0" y="3342048"/>
          <a:ext cx="1138454" cy="6569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3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242" y="3361290"/>
        <a:ext cx="1099970" cy="618497"/>
      </dsp:txXfrm>
    </dsp:sp>
    <dsp:sp modelId="{ECD9E7FB-83DB-4E0F-93FF-66030FADC1A1}">
      <dsp:nvSpPr>
        <dsp:cNvPr id="0" name=""/>
        <dsp:cNvSpPr/>
      </dsp:nvSpPr>
      <dsp:spPr>
        <a:xfrm>
          <a:off x="2049093" y="3127222"/>
          <a:ext cx="181005" cy="692240"/>
        </a:xfrm>
        <a:custGeom>
          <a:avLst/>
          <a:gdLst/>
          <a:ahLst/>
          <a:cxnLst/>
          <a:rect l="0" t="0" r="0" b="0"/>
          <a:pathLst>
            <a:path>
              <a:moveTo>
                <a:pt x="181005" y="0"/>
              </a:moveTo>
              <a:lnTo>
                <a:pt x="181005" y="346120"/>
              </a:lnTo>
              <a:lnTo>
                <a:pt x="0" y="346120"/>
              </a:lnTo>
              <a:lnTo>
                <a:pt x="0" y="6922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2D477-6317-42AC-8327-B098FFC883DE}">
      <dsp:nvSpPr>
        <dsp:cNvPr id="0" name=""/>
        <dsp:cNvSpPr/>
      </dsp:nvSpPr>
      <dsp:spPr>
        <a:xfrm>
          <a:off x="1235052" y="3819462"/>
          <a:ext cx="1628081" cy="6813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6700">
              <a:schemeClr val="accent5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55008" y="3839418"/>
        <a:ext cx="1588169" cy="641439"/>
      </dsp:txXfrm>
    </dsp:sp>
    <dsp:sp modelId="{396DC83C-0261-48B3-9E49-16DA47FB1973}">
      <dsp:nvSpPr>
        <dsp:cNvPr id="0" name=""/>
        <dsp:cNvSpPr/>
      </dsp:nvSpPr>
      <dsp:spPr>
        <a:xfrm>
          <a:off x="2230098" y="3127222"/>
          <a:ext cx="1528577" cy="129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582"/>
              </a:lnTo>
              <a:lnTo>
                <a:pt x="1528577" y="64582"/>
              </a:lnTo>
              <a:lnTo>
                <a:pt x="1528577" y="1291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B12F0-6FC0-4B63-9560-D333C1B0C3FF}">
      <dsp:nvSpPr>
        <dsp:cNvPr id="0" name=""/>
        <dsp:cNvSpPr/>
      </dsp:nvSpPr>
      <dsp:spPr>
        <a:xfrm>
          <a:off x="3057340" y="3256386"/>
          <a:ext cx="1402671" cy="1369096"/>
        </a:xfrm>
        <a:prstGeom prst="roundRect">
          <a:avLst>
            <a:gd name="adj" fmla="val 10000"/>
          </a:avLst>
        </a:prstGeom>
        <a:gradFill flip="none" rotWithShape="1">
          <a:gsLst>
            <a:gs pos="42900">
              <a:schemeClr val="accent5">
                <a:lumMod val="20000"/>
                <a:lumOff val="80000"/>
              </a:schemeClr>
            </a:gs>
            <a:gs pos="0">
              <a:schemeClr val="accent2">
                <a:lumMod val="75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РОМЦ,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СШ «Витязь»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(бюджетные учреждения)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97439" y="3296485"/>
        <a:ext cx="1322473" cy="1288898"/>
      </dsp:txXfrm>
    </dsp:sp>
    <dsp:sp modelId="{1CEB9DA5-6349-40C6-B103-83A135AC6477}">
      <dsp:nvSpPr>
        <dsp:cNvPr id="0" name=""/>
        <dsp:cNvSpPr/>
      </dsp:nvSpPr>
      <dsp:spPr>
        <a:xfrm>
          <a:off x="5122423" y="1381089"/>
          <a:ext cx="1652893" cy="1048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4148"/>
              </a:lnTo>
              <a:lnTo>
                <a:pt x="1652893" y="524148"/>
              </a:lnTo>
              <a:lnTo>
                <a:pt x="1652893" y="10482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498C1-E085-4A18-A8BE-1B206A91FCF3}">
      <dsp:nvSpPr>
        <dsp:cNvPr id="0" name=""/>
        <dsp:cNvSpPr/>
      </dsp:nvSpPr>
      <dsp:spPr>
        <a:xfrm>
          <a:off x="5828378" y="2429386"/>
          <a:ext cx="1893877" cy="609998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75000"/>
              </a:schemeClr>
            </a:gs>
            <a:gs pos="62000">
              <a:schemeClr val="accent2">
                <a:lumMod val="20000"/>
                <a:lumOff val="80000"/>
              </a:schemeClr>
            </a:gs>
            <a:gs pos="100000">
              <a:schemeClr val="accent6">
                <a:lumMod val="75000"/>
              </a:schemeClr>
            </a:gs>
          </a:gsLst>
          <a:path path="circle">
            <a:fillToRect t="100000" r="100000"/>
          </a:path>
          <a:tileRect l="-100000" b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rPr>
            <a:t>образования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5846244" y="2447252"/>
        <a:ext cx="1858145" cy="574266"/>
      </dsp:txXfrm>
    </dsp:sp>
    <dsp:sp modelId="{EBA0ABEB-3FCE-4EC3-9DE1-F77713D0094A}">
      <dsp:nvSpPr>
        <dsp:cNvPr id="0" name=""/>
        <dsp:cNvSpPr/>
      </dsp:nvSpPr>
      <dsp:spPr>
        <a:xfrm>
          <a:off x="5006275" y="3039384"/>
          <a:ext cx="1769041" cy="831453"/>
        </a:xfrm>
        <a:custGeom>
          <a:avLst/>
          <a:gdLst/>
          <a:ahLst/>
          <a:cxnLst/>
          <a:rect l="0" t="0" r="0" b="0"/>
          <a:pathLst>
            <a:path>
              <a:moveTo>
                <a:pt x="1769041" y="0"/>
              </a:moveTo>
              <a:lnTo>
                <a:pt x="1769041" y="415726"/>
              </a:lnTo>
              <a:lnTo>
                <a:pt x="0" y="415726"/>
              </a:lnTo>
              <a:lnTo>
                <a:pt x="0" y="83145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20F28-CB78-461C-8E41-FA1666C6A553}">
      <dsp:nvSpPr>
        <dsp:cNvPr id="0" name=""/>
        <dsp:cNvSpPr/>
      </dsp:nvSpPr>
      <dsp:spPr>
        <a:xfrm>
          <a:off x="4577204" y="3870837"/>
          <a:ext cx="858142" cy="5795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94178" y="3887811"/>
        <a:ext cx="824194" cy="545573"/>
      </dsp:txXfrm>
    </dsp:sp>
    <dsp:sp modelId="{99D10BB7-AB23-492B-AA15-4959E22389AF}">
      <dsp:nvSpPr>
        <dsp:cNvPr id="0" name=""/>
        <dsp:cNvSpPr/>
      </dsp:nvSpPr>
      <dsp:spPr>
        <a:xfrm>
          <a:off x="5994777" y="3039384"/>
          <a:ext cx="780539" cy="967857"/>
        </a:xfrm>
        <a:custGeom>
          <a:avLst/>
          <a:gdLst/>
          <a:ahLst/>
          <a:cxnLst/>
          <a:rect l="0" t="0" r="0" b="0"/>
          <a:pathLst>
            <a:path>
              <a:moveTo>
                <a:pt x="780539" y="0"/>
              </a:moveTo>
              <a:lnTo>
                <a:pt x="780539" y="483928"/>
              </a:lnTo>
              <a:lnTo>
                <a:pt x="0" y="483928"/>
              </a:lnTo>
              <a:lnTo>
                <a:pt x="0" y="9678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C4629-562E-446B-B7BD-1F32E2AC231E}">
      <dsp:nvSpPr>
        <dsp:cNvPr id="0" name=""/>
        <dsp:cNvSpPr/>
      </dsp:nvSpPr>
      <dsp:spPr>
        <a:xfrm>
          <a:off x="5463832" y="4007241"/>
          <a:ext cx="1061890" cy="8320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88201" y="4031610"/>
        <a:ext cx="1013152" cy="783283"/>
      </dsp:txXfrm>
    </dsp:sp>
    <dsp:sp modelId="{B9118843-693E-4AFF-9582-E86A58B1E579}">
      <dsp:nvSpPr>
        <dsp:cNvPr id="0" name=""/>
        <dsp:cNvSpPr/>
      </dsp:nvSpPr>
      <dsp:spPr>
        <a:xfrm>
          <a:off x="6775317" y="3039384"/>
          <a:ext cx="1004767" cy="9358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7928"/>
              </a:lnTo>
              <a:lnTo>
                <a:pt x="1004767" y="467928"/>
              </a:lnTo>
              <a:lnTo>
                <a:pt x="1004767" y="9358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C2994-7AD6-49EB-BF1A-800356458DB2}">
      <dsp:nvSpPr>
        <dsp:cNvPr id="0" name=""/>
        <dsp:cNvSpPr/>
      </dsp:nvSpPr>
      <dsp:spPr>
        <a:xfrm>
          <a:off x="6759671" y="3975241"/>
          <a:ext cx="2040824" cy="1130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75000"/>
              </a:schemeClr>
            </a:gs>
            <a:gs pos="47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 учреждения дополнительного образования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92783" y="4008353"/>
        <a:ext cx="1974600" cy="10642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38F7C-90D6-47AA-9BA8-589B10317517}">
      <dsp:nvSpPr>
        <dsp:cNvPr id="0" name=""/>
        <dsp:cNvSpPr/>
      </dsp:nvSpPr>
      <dsp:spPr>
        <a:xfrm>
          <a:off x="755333" y="0"/>
          <a:ext cx="3143542" cy="183882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638 520,5тыс.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4472" y="321794"/>
        <a:ext cx="2305264" cy="827470"/>
      </dsp:txXfrm>
    </dsp:sp>
    <dsp:sp modelId="{D6A0E92F-9FC9-422A-9F11-E769B1B61018}">
      <dsp:nvSpPr>
        <dsp:cNvPr id="0" name=""/>
        <dsp:cNvSpPr/>
      </dsp:nvSpPr>
      <dsp:spPr>
        <a:xfrm>
          <a:off x="1915897" y="1691419"/>
          <a:ext cx="2845014" cy="1747169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521 243,0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5997" y="2142771"/>
        <a:ext cx="1707008" cy="960943"/>
      </dsp:txXfrm>
    </dsp:sp>
    <dsp:sp modelId="{B7D17535-31EE-43DC-9A07-28FCD5A2C0A9}">
      <dsp:nvSpPr>
        <dsp:cNvPr id="0" name=""/>
        <dsp:cNvSpPr/>
      </dsp:nvSpPr>
      <dsp:spPr>
        <a:xfrm>
          <a:off x="0" y="1441344"/>
          <a:ext cx="2389942" cy="1997244"/>
        </a:xfrm>
        <a:prstGeom prst="ellipse">
          <a:avLst/>
        </a:prstGeom>
        <a:solidFill>
          <a:schemeClr val="accent4">
            <a:alpha val="50000"/>
            <a:hueOff val="9644967"/>
            <a:satOff val="-8667"/>
            <a:lumOff val="-13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117 277,5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5052" y="1957299"/>
        <a:ext cx="1433965" cy="1098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1D406-AE10-49CC-9174-717A41BF4039}">
      <dsp:nvSpPr>
        <dsp:cNvPr id="0" name=""/>
        <dsp:cNvSpPr/>
      </dsp:nvSpPr>
      <dsp:spPr>
        <a:xfrm>
          <a:off x="174994" y="420731"/>
          <a:ext cx="2640594" cy="2180999"/>
        </a:xfrm>
        <a:prstGeom prst="ellipse">
          <a:avLst/>
        </a:prstGeom>
        <a:solidFill>
          <a:srgbClr val="E1CD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643 320,5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1700" y="740131"/>
        <a:ext cx="1867182" cy="1542199"/>
      </dsp:txXfrm>
    </dsp:sp>
    <dsp:sp modelId="{FEE43E25-38A8-4724-8F03-C31014A88870}">
      <dsp:nvSpPr>
        <dsp:cNvPr id="0" name=""/>
        <dsp:cNvSpPr/>
      </dsp:nvSpPr>
      <dsp:spPr>
        <a:xfrm>
          <a:off x="2873441" y="1440162"/>
          <a:ext cx="468325" cy="531777"/>
        </a:xfrm>
        <a:prstGeom prst="mathPlus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935517" y="1650975"/>
        <a:ext cx="344173" cy="110151"/>
      </dsp:txXfrm>
    </dsp:sp>
    <dsp:sp modelId="{D9068DCF-F6B9-40EA-9180-64DE17CA2C4B}">
      <dsp:nvSpPr>
        <dsp:cNvPr id="0" name=""/>
        <dsp:cNvSpPr/>
      </dsp:nvSpPr>
      <dsp:spPr>
        <a:xfrm>
          <a:off x="3389210" y="446889"/>
          <a:ext cx="2118893" cy="2073387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Дополнительно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направлено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46 564,3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9515" y="750529"/>
        <a:ext cx="1498283" cy="1466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CBF9D-1C77-4174-932C-B4F66A255AE8}">
      <dsp:nvSpPr>
        <dsp:cNvPr id="0" name=""/>
        <dsp:cNvSpPr/>
      </dsp:nvSpPr>
      <dsp:spPr>
        <a:xfrm>
          <a:off x="2880321" y="1854205"/>
          <a:ext cx="2808308" cy="1602178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Израсходовано 72 007,7</a:t>
          </a:r>
          <a:endParaRPr lang="ru-RU" sz="29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58533" y="1932417"/>
        <a:ext cx="2651884" cy="1445754"/>
      </dsp:txXfrm>
    </dsp:sp>
    <dsp:sp modelId="{67FECE1F-BEA5-43DD-97A7-4FA743F717D0}">
      <dsp:nvSpPr>
        <dsp:cNvPr id="0" name=""/>
        <dsp:cNvSpPr/>
      </dsp:nvSpPr>
      <dsp:spPr>
        <a:xfrm rot="16265304">
          <a:off x="4236350" y="1789645"/>
          <a:ext cx="12914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914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2765C3-9AF5-483E-BC08-381FB0E40CD6}">
      <dsp:nvSpPr>
        <dsp:cNvPr id="0" name=""/>
        <dsp:cNvSpPr/>
      </dsp:nvSpPr>
      <dsp:spPr>
        <a:xfrm>
          <a:off x="3096342" y="-126005"/>
          <a:ext cx="2446780" cy="1851091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Предоставление межбюджетных трансфертов городским и сельским поселениям 587,4</a:t>
          </a:r>
          <a:endParaRPr lang="ru-RU" sz="18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86705" y="-35642"/>
        <a:ext cx="2266054" cy="1670365"/>
      </dsp:txXfrm>
    </dsp:sp>
    <dsp:sp modelId="{49F6BEAB-972D-4698-82F2-8EDF6FA12BC5}">
      <dsp:nvSpPr>
        <dsp:cNvPr id="0" name=""/>
        <dsp:cNvSpPr/>
      </dsp:nvSpPr>
      <dsp:spPr>
        <a:xfrm rot="20090178">
          <a:off x="5673529" y="1927978"/>
          <a:ext cx="3182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823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9FA619-BB2A-43BC-A075-A29BBF4005BB}">
      <dsp:nvSpPr>
        <dsp:cNvPr id="0" name=""/>
        <dsp:cNvSpPr/>
      </dsp:nvSpPr>
      <dsp:spPr>
        <a:xfrm>
          <a:off x="5976661" y="360038"/>
          <a:ext cx="2446780" cy="1851091"/>
        </a:xfrm>
        <a:prstGeom prst="roundRect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Ремонт автомобильной дороги Вятские Поляны - Нижние </a:t>
          </a:r>
          <a:r>
            <a:rPr lang="ru-RU" sz="2200" kern="1200" dirty="0" err="1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Шуни</a:t>
          </a:r>
          <a:r>
            <a:rPr lang="ru-RU" sz="22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 49 997,3</a:t>
          </a:r>
          <a:endParaRPr lang="ru-RU" sz="22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67024" y="450401"/>
        <a:ext cx="2266054" cy="1670365"/>
      </dsp:txXfrm>
    </dsp:sp>
    <dsp:sp modelId="{0CA30D92-7AD3-4278-9E98-31CBD348BB09}">
      <dsp:nvSpPr>
        <dsp:cNvPr id="0" name=""/>
        <dsp:cNvSpPr/>
      </dsp:nvSpPr>
      <dsp:spPr>
        <a:xfrm rot="1514268">
          <a:off x="5673432" y="3385058"/>
          <a:ext cx="31843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8438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5F0C85-39DD-4E36-990C-458BDCBEC2E3}">
      <dsp:nvSpPr>
        <dsp:cNvPr id="0" name=""/>
        <dsp:cNvSpPr/>
      </dsp:nvSpPr>
      <dsp:spPr>
        <a:xfrm>
          <a:off x="5976672" y="3104069"/>
          <a:ext cx="2446780" cy="1851091"/>
        </a:xfrm>
        <a:prstGeom prst="round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Асфальтирование участков автомобильной дороги </a:t>
          </a:r>
          <a:r>
            <a:rPr lang="ru-RU" sz="15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Чекашево</a:t>
          </a:r>
          <a:r>
            <a:rPr lang="ru-RU" sz="15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- </a:t>
          </a:r>
          <a:r>
            <a:rPr lang="ru-RU" sz="15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Кулыги</a:t>
          </a:r>
          <a:r>
            <a:rPr lang="ru-RU" sz="15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- </a:t>
          </a:r>
          <a:r>
            <a:rPr lang="ru-RU" sz="15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Куршино</a:t>
          </a:r>
          <a:r>
            <a:rPr lang="ru-RU" sz="15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автодороги Вятские Поляны – Слудка – Каракули 4 260,1</a:t>
          </a:r>
          <a:endParaRPr lang="ru-RU" sz="15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67035" y="3194432"/>
        <a:ext cx="2266054" cy="1670365"/>
      </dsp:txXfrm>
    </dsp:sp>
    <dsp:sp modelId="{40244257-9A72-4D79-B87D-5A841B371844}">
      <dsp:nvSpPr>
        <dsp:cNvPr id="0" name=""/>
        <dsp:cNvSpPr/>
      </dsp:nvSpPr>
      <dsp:spPr>
        <a:xfrm rot="5335218">
          <a:off x="4228911" y="3528389"/>
          <a:ext cx="14403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4038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3AD7C-34AC-4832-966F-992C742C7A65}">
      <dsp:nvSpPr>
        <dsp:cNvPr id="0" name=""/>
        <dsp:cNvSpPr/>
      </dsp:nvSpPr>
      <dsp:spPr>
        <a:xfrm>
          <a:off x="3096340" y="3600396"/>
          <a:ext cx="2446780" cy="1851091"/>
        </a:xfrm>
        <a:prstGeom prst="round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Монтаж наружного освещения в дер. </a:t>
          </a:r>
          <a:r>
            <a:rPr lang="ru-RU" sz="230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Сосмак</a:t>
          </a:r>
          <a:r>
            <a:rPr lang="ru-RU" sz="23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349, 3</a:t>
          </a:r>
          <a:endParaRPr lang="ru-RU" sz="23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86703" y="3690759"/>
        <a:ext cx="2266054" cy="1670365"/>
      </dsp:txXfrm>
    </dsp:sp>
    <dsp:sp modelId="{5194E23D-251D-4914-962E-5D17CDEEACEE}">
      <dsp:nvSpPr>
        <dsp:cNvPr id="0" name=""/>
        <dsp:cNvSpPr/>
      </dsp:nvSpPr>
      <dsp:spPr>
        <a:xfrm rot="9318474">
          <a:off x="2500598" y="3384011"/>
          <a:ext cx="3979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97914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565DAB-7EA7-407E-8DEC-7E08DF089977}">
      <dsp:nvSpPr>
        <dsp:cNvPr id="0" name=""/>
        <dsp:cNvSpPr/>
      </dsp:nvSpPr>
      <dsp:spPr>
        <a:xfrm>
          <a:off x="72009" y="2946662"/>
          <a:ext cx="2446780" cy="2165908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556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5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Устранение </a:t>
          </a:r>
          <a:r>
            <a:rPr lang="ru-RU" sz="125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ямочности</a:t>
          </a:r>
          <a:r>
            <a:rPr lang="ru-RU" sz="125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на автодороге Вятские Поляны – Слудка – Каракули, Вятские Поляны – Нижние </a:t>
          </a:r>
          <a:r>
            <a:rPr lang="ru-RU" sz="125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Шуни</a:t>
          </a:r>
          <a:r>
            <a:rPr lang="ru-RU" sz="125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Средняя Тойма – Старый </a:t>
          </a:r>
          <a:r>
            <a:rPr lang="ru-RU" sz="125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Пинигерь</a:t>
          </a:r>
          <a:r>
            <a:rPr lang="ru-RU" sz="125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– Кукмор и нанесение горизонтальной разметки на автодорогах Вятские Поляны – Нижние </a:t>
          </a:r>
          <a:r>
            <a:rPr lang="ru-RU" sz="125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Шуни</a:t>
          </a:r>
          <a:r>
            <a:rPr lang="ru-RU" sz="125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Вятские Поляны – </a:t>
          </a:r>
          <a:r>
            <a:rPr lang="ru-RU" sz="1250" kern="1200" dirty="0" err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Лубяны</a:t>
          </a:r>
          <a:r>
            <a:rPr lang="ru-RU" sz="125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14 873,6</a:t>
          </a:r>
          <a:endParaRPr lang="ru-RU" sz="125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7740" y="3052393"/>
        <a:ext cx="2235318" cy="1954446"/>
      </dsp:txXfrm>
    </dsp:sp>
    <dsp:sp modelId="{788657FD-448D-4248-8CB3-E61A0A7A79CF}">
      <dsp:nvSpPr>
        <dsp:cNvPr id="0" name=""/>
        <dsp:cNvSpPr/>
      </dsp:nvSpPr>
      <dsp:spPr>
        <a:xfrm rot="12412404">
          <a:off x="2649649" y="1888635"/>
          <a:ext cx="24383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3838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34BE41-9024-4D6C-9790-E9CE2747EC69}">
      <dsp:nvSpPr>
        <dsp:cNvPr id="0" name=""/>
        <dsp:cNvSpPr/>
      </dsp:nvSpPr>
      <dsp:spPr>
        <a:xfrm>
          <a:off x="216035" y="288032"/>
          <a:ext cx="2446780" cy="1851091"/>
        </a:xfrm>
        <a:prstGeom prst="roundRect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rPr>
            <a:t>Расходы на содержание в течение года автомобильных дорог общего пользования местного значения Вятскополянского района 1 940,0</a:t>
          </a:r>
          <a:endParaRPr lang="ru-RU" sz="1600" kern="1200" dirty="0">
            <a:solidFill>
              <a:schemeClr val="tx1">
                <a:lumMod val="95000"/>
                <a:lumOff val="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6398" y="378395"/>
        <a:ext cx="2266054" cy="16703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2EA9AF-27B6-4B97-977A-74CC34ECB4F6}">
      <dsp:nvSpPr>
        <dsp:cNvPr id="0" name=""/>
        <dsp:cNvSpPr/>
      </dsp:nvSpPr>
      <dsp:spPr>
        <a:xfrm>
          <a:off x="7306398" y="3437959"/>
          <a:ext cx="91440" cy="2224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0241"/>
              </a:lnTo>
              <a:lnTo>
                <a:pt x="64410" y="140241"/>
              </a:lnTo>
              <a:lnTo>
                <a:pt x="64410" y="2224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12451-73D7-487D-B7D8-7CF608471683}">
      <dsp:nvSpPr>
        <dsp:cNvPr id="0" name=""/>
        <dsp:cNvSpPr/>
      </dsp:nvSpPr>
      <dsp:spPr>
        <a:xfrm>
          <a:off x="5071766" y="1651480"/>
          <a:ext cx="2280352" cy="165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39"/>
              </a:lnTo>
              <a:lnTo>
                <a:pt x="2280352" y="82939"/>
              </a:lnTo>
              <a:lnTo>
                <a:pt x="2280352" y="1651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DE40BF-8884-43AF-92C9-654351D09FDE}">
      <dsp:nvSpPr>
        <dsp:cNvPr id="0" name=""/>
        <dsp:cNvSpPr/>
      </dsp:nvSpPr>
      <dsp:spPr>
        <a:xfrm>
          <a:off x="2956712" y="3456260"/>
          <a:ext cx="2170417" cy="2867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547"/>
              </a:lnTo>
              <a:lnTo>
                <a:pt x="2170417" y="204547"/>
              </a:lnTo>
              <a:lnTo>
                <a:pt x="2170417" y="2867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BC870C-C456-49B5-A689-C146D01578AE}">
      <dsp:nvSpPr>
        <dsp:cNvPr id="0" name=""/>
        <dsp:cNvSpPr/>
      </dsp:nvSpPr>
      <dsp:spPr>
        <a:xfrm>
          <a:off x="2910992" y="3456260"/>
          <a:ext cx="91440" cy="3292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092"/>
              </a:lnTo>
              <a:lnTo>
                <a:pt x="64564" y="247092"/>
              </a:lnTo>
              <a:lnTo>
                <a:pt x="64564" y="3292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ED6A3B-002B-41FF-9344-B79A436B6CA9}">
      <dsp:nvSpPr>
        <dsp:cNvPr id="0" name=""/>
        <dsp:cNvSpPr/>
      </dsp:nvSpPr>
      <dsp:spPr>
        <a:xfrm>
          <a:off x="787873" y="3456260"/>
          <a:ext cx="2168838" cy="316705"/>
        </a:xfrm>
        <a:custGeom>
          <a:avLst/>
          <a:gdLst/>
          <a:ahLst/>
          <a:cxnLst/>
          <a:rect l="0" t="0" r="0" b="0"/>
          <a:pathLst>
            <a:path>
              <a:moveTo>
                <a:pt x="2168838" y="0"/>
              </a:moveTo>
              <a:lnTo>
                <a:pt x="2168838" y="234534"/>
              </a:lnTo>
              <a:lnTo>
                <a:pt x="0" y="234534"/>
              </a:lnTo>
              <a:lnTo>
                <a:pt x="0" y="31670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7D5559-F75F-4852-B9C7-81635852D2F0}">
      <dsp:nvSpPr>
        <dsp:cNvPr id="0" name=""/>
        <dsp:cNvSpPr/>
      </dsp:nvSpPr>
      <dsp:spPr>
        <a:xfrm>
          <a:off x="2956712" y="1651480"/>
          <a:ext cx="2115053" cy="183412"/>
        </a:xfrm>
        <a:custGeom>
          <a:avLst/>
          <a:gdLst/>
          <a:ahLst/>
          <a:cxnLst/>
          <a:rect l="0" t="0" r="0" b="0"/>
          <a:pathLst>
            <a:path>
              <a:moveTo>
                <a:pt x="2115053" y="0"/>
              </a:moveTo>
              <a:lnTo>
                <a:pt x="2115053" y="101240"/>
              </a:lnTo>
              <a:lnTo>
                <a:pt x="0" y="101240"/>
              </a:lnTo>
              <a:lnTo>
                <a:pt x="0" y="1834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A95B3-4800-434E-BD66-B0FC3A80A398}">
      <dsp:nvSpPr>
        <dsp:cNvPr id="0" name=""/>
        <dsp:cNvSpPr/>
      </dsp:nvSpPr>
      <dsp:spPr>
        <a:xfrm>
          <a:off x="4283892" y="30111"/>
          <a:ext cx="1575746" cy="1621368"/>
        </a:xfrm>
        <a:prstGeom prst="ellipse">
          <a:avLst/>
        </a:prstGeom>
        <a:gradFill flip="none" rotWithShape="1">
          <a:gsLst>
            <a:gs pos="31000">
              <a:schemeClr val="accent2">
                <a:lumMod val="40000"/>
                <a:lumOff val="60000"/>
              </a:schemeClr>
            </a:gs>
            <a:gs pos="46000">
              <a:schemeClr val="accent2">
                <a:lumMod val="95000"/>
                <a:lumOff val="5000"/>
              </a:schemeClr>
            </a:gs>
            <a:gs pos="100000">
              <a:schemeClr val="accent2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6E2CA2-85EA-4295-AD99-17CEFC7325BC}">
      <dsp:nvSpPr>
        <dsp:cNvPr id="0" name=""/>
        <dsp:cNvSpPr/>
      </dsp:nvSpPr>
      <dsp:spPr>
        <a:xfrm>
          <a:off x="4199849" y="0"/>
          <a:ext cx="1782066" cy="1655267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2 852,1 </a:t>
          </a: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2800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99849" y="0"/>
        <a:ext cx="1782066" cy="1655267"/>
      </dsp:txXfrm>
    </dsp:sp>
    <dsp:sp modelId="{CA3BCCF8-293C-434F-B24F-943F46F39AD4}">
      <dsp:nvSpPr>
        <dsp:cNvPr id="0" name=""/>
        <dsp:cNvSpPr/>
      </dsp:nvSpPr>
      <dsp:spPr>
        <a:xfrm>
          <a:off x="2168838" y="1834892"/>
          <a:ext cx="1575746" cy="1621368"/>
        </a:xfrm>
        <a:prstGeom prst="ellipse">
          <a:avLst/>
        </a:prstGeom>
        <a:gradFill flip="none" rotWithShape="1">
          <a:gsLst>
            <a:gs pos="27000">
              <a:schemeClr val="accent4">
                <a:lumMod val="40000"/>
                <a:lumOff val="60000"/>
              </a:schemeClr>
            </a:gs>
            <a:gs pos="46000">
              <a:schemeClr val="accent4">
                <a:lumMod val="95000"/>
                <a:lumOff val="5000"/>
              </a:schemeClr>
            </a:gs>
            <a:gs pos="100000">
              <a:schemeClr val="accent4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01914-226E-4645-A5D6-D2D46959DE4D}">
      <dsp:nvSpPr>
        <dsp:cNvPr id="0" name=""/>
        <dsp:cNvSpPr/>
      </dsp:nvSpPr>
      <dsp:spPr>
        <a:xfrm>
          <a:off x="2242766" y="1978346"/>
          <a:ext cx="1409273" cy="13322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Образование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42766" y="1978346"/>
        <a:ext cx="1409273" cy="1332261"/>
      </dsp:txXfrm>
    </dsp:sp>
    <dsp:sp modelId="{ABE40906-2099-4B81-9D23-04CC1D4B5404}">
      <dsp:nvSpPr>
        <dsp:cNvPr id="0" name=""/>
        <dsp:cNvSpPr/>
      </dsp:nvSpPr>
      <dsp:spPr>
        <a:xfrm>
          <a:off x="0" y="3772966"/>
          <a:ext cx="1575746" cy="162136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1CE044-82F3-487B-A1B7-1F60464E18DD}">
      <dsp:nvSpPr>
        <dsp:cNvPr id="0" name=""/>
        <dsp:cNvSpPr/>
      </dsp:nvSpPr>
      <dsp:spPr>
        <a:xfrm>
          <a:off x="67516" y="3964548"/>
          <a:ext cx="1397701" cy="1250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Успех каждого ребенка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7516" y="3964548"/>
        <a:ext cx="1397701" cy="1250668"/>
      </dsp:txXfrm>
    </dsp:sp>
    <dsp:sp modelId="{145EA0B3-F0CE-4397-A203-E5F1A222DCDE}">
      <dsp:nvSpPr>
        <dsp:cNvPr id="0" name=""/>
        <dsp:cNvSpPr/>
      </dsp:nvSpPr>
      <dsp:spPr>
        <a:xfrm>
          <a:off x="2150596" y="3785524"/>
          <a:ext cx="1649919" cy="1557476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0F34E-C231-4F22-AF98-6C0656FA512B}">
      <dsp:nvSpPr>
        <dsp:cNvPr id="0" name=""/>
        <dsp:cNvSpPr/>
      </dsp:nvSpPr>
      <dsp:spPr>
        <a:xfrm>
          <a:off x="3366992" y="4131644"/>
          <a:ext cx="788846" cy="525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>
            <a:latin typeface="Times New Roman" pitchFamily="18" charset="0"/>
            <a:cs typeface="Times New Roman" pitchFamily="18" charset="0"/>
          </a:endParaRPr>
        </a:p>
      </dsp:txBody>
      <dsp:txXfrm>
        <a:off x="3366992" y="4131644"/>
        <a:ext cx="788846" cy="525897"/>
      </dsp:txXfrm>
    </dsp:sp>
    <dsp:sp modelId="{307AB38D-6110-4AD7-871E-4AA2FE659311}">
      <dsp:nvSpPr>
        <dsp:cNvPr id="0" name=""/>
        <dsp:cNvSpPr/>
      </dsp:nvSpPr>
      <dsp:spPr>
        <a:xfrm>
          <a:off x="4339255" y="3742979"/>
          <a:ext cx="1575746" cy="1621368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EC42C1-81A8-46B8-8D5C-24F0BCF13FD3}">
      <dsp:nvSpPr>
        <dsp:cNvPr id="0" name=""/>
        <dsp:cNvSpPr/>
      </dsp:nvSpPr>
      <dsp:spPr>
        <a:xfrm>
          <a:off x="4411031" y="3909457"/>
          <a:ext cx="1397606" cy="1220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Современная школа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411031" y="3909457"/>
        <a:ext cx="1397606" cy="1220182"/>
      </dsp:txXfrm>
    </dsp:sp>
    <dsp:sp modelId="{4B8F0CAB-4AFD-4246-92E0-01984D828B2D}">
      <dsp:nvSpPr>
        <dsp:cNvPr id="0" name=""/>
        <dsp:cNvSpPr/>
      </dsp:nvSpPr>
      <dsp:spPr>
        <a:xfrm>
          <a:off x="6564245" y="1816590"/>
          <a:ext cx="1575746" cy="1621368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467E18-75DD-49ED-B23E-2C1D8A516D25}">
      <dsp:nvSpPr>
        <dsp:cNvPr id="0" name=""/>
        <dsp:cNvSpPr/>
      </dsp:nvSpPr>
      <dsp:spPr>
        <a:xfrm>
          <a:off x="6636021" y="1673041"/>
          <a:ext cx="1467182" cy="1843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itchFamily="18" charset="0"/>
              <a:cs typeface="Times New Roman" pitchFamily="18" charset="0"/>
            </a:rPr>
            <a:t>Демография</a:t>
          </a:r>
          <a:endParaRPr lang="ru-RU" sz="17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36021" y="1673041"/>
        <a:ext cx="1467182" cy="1843591"/>
      </dsp:txXfrm>
    </dsp:sp>
    <dsp:sp modelId="{3AC0EBB2-4B3C-4F4E-A37E-1E2D9A211A16}">
      <dsp:nvSpPr>
        <dsp:cNvPr id="0" name=""/>
        <dsp:cNvSpPr/>
      </dsp:nvSpPr>
      <dsp:spPr>
        <a:xfrm>
          <a:off x="6582935" y="3660371"/>
          <a:ext cx="1575746" cy="1621368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relaxedInse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BC83C7-4352-49CD-B8DA-2C25FE598CD9}">
      <dsp:nvSpPr>
        <dsp:cNvPr id="0" name=""/>
        <dsp:cNvSpPr/>
      </dsp:nvSpPr>
      <dsp:spPr>
        <a:xfrm>
          <a:off x="6636021" y="3964406"/>
          <a:ext cx="1546761" cy="1131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Спорт – норма жизни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636021" y="3964406"/>
        <a:ext cx="1546761" cy="11316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1E71-24D0-4E93-A1B4-DA51B41FF5EE}">
      <dsp:nvSpPr>
        <dsp:cNvPr id="0" name=""/>
        <dsp:cNvSpPr/>
      </dsp:nvSpPr>
      <dsp:spPr>
        <a:xfrm>
          <a:off x="2742981" y="1573235"/>
          <a:ext cx="2634529" cy="2044951"/>
        </a:xfrm>
        <a:prstGeom prst="roundRect">
          <a:avLst/>
        </a:prstGeom>
        <a:solidFill>
          <a:srgbClr val="FDDD1F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01.01.2023 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50 046,5тыс. рублей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42807" y="1673061"/>
        <a:ext cx="2434877" cy="1845299"/>
      </dsp:txXfrm>
    </dsp:sp>
    <dsp:sp modelId="{0C1714E6-BE57-4CC0-A48F-F7C178BFDF2C}">
      <dsp:nvSpPr>
        <dsp:cNvPr id="0" name=""/>
        <dsp:cNvSpPr/>
      </dsp:nvSpPr>
      <dsp:spPr>
        <a:xfrm rot="16228738">
          <a:off x="3975519" y="1479177"/>
          <a:ext cx="18812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122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13B83-E66C-461D-BB3B-3796310BB309}">
      <dsp:nvSpPr>
        <dsp:cNvPr id="0" name=""/>
        <dsp:cNvSpPr/>
      </dsp:nvSpPr>
      <dsp:spPr>
        <a:xfrm>
          <a:off x="2154606" y="-51021"/>
          <a:ext cx="3843525" cy="1436140"/>
        </a:xfrm>
        <a:prstGeom prst="roundRect">
          <a:avLst/>
        </a:prstGeom>
        <a:solidFill>
          <a:srgbClr val="7CE4FC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2022 году дополнительно кредитов  кредитных организаций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7 000,0 тыс. рублей </a:t>
          </a:r>
          <a:endParaRPr lang="ru-RU" sz="19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24713" y="19086"/>
        <a:ext cx="3703311" cy="1295926"/>
      </dsp:txXfrm>
    </dsp:sp>
    <dsp:sp modelId="{7BF62284-8C09-4EB1-92CE-DD4149F8A7AC}">
      <dsp:nvSpPr>
        <dsp:cNvPr id="0" name=""/>
        <dsp:cNvSpPr/>
      </dsp:nvSpPr>
      <dsp:spPr>
        <a:xfrm rot="12618106">
          <a:off x="5324719" y="3351218"/>
          <a:ext cx="566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663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577D-D315-495D-A81A-EE68B222C004}">
      <dsp:nvSpPr>
        <dsp:cNvPr id="0" name=""/>
        <dsp:cNvSpPr/>
      </dsp:nvSpPr>
      <dsp:spPr>
        <a:xfrm>
          <a:off x="5328590" y="3168362"/>
          <a:ext cx="2562230" cy="1834473"/>
        </a:xfrm>
        <a:prstGeom prst="roundRect">
          <a:avLst/>
        </a:prstGeom>
        <a:solidFill>
          <a:srgbClr val="92D050"/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Бюджетный кредит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14 300,0 тыс. рублей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1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18142" y="3257914"/>
        <a:ext cx="2383126" cy="1655369"/>
      </dsp:txXfrm>
    </dsp:sp>
    <dsp:sp modelId="{0A3F7594-5813-45F0-9684-608D7C3274A9}">
      <dsp:nvSpPr>
        <dsp:cNvPr id="0" name=""/>
        <dsp:cNvSpPr/>
      </dsp:nvSpPr>
      <dsp:spPr>
        <a:xfrm rot="19825466">
          <a:off x="2737891" y="3323994"/>
          <a:ext cx="781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8141" y="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EB2EA-A04B-4EF6-AAB5-A8C6B586EEC9}">
      <dsp:nvSpPr>
        <dsp:cNvPr id="0" name=""/>
        <dsp:cNvSpPr/>
      </dsp:nvSpPr>
      <dsp:spPr>
        <a:xfrm>
          <a:off x="0" y="3227069"/>
          <a:ext cx="2810941" cy="1750534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381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коммерческих банков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35 746,5 тыс. рублей</a:t>
          </a:r>
          <a:endParaRPr lang="ru-RU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5454" y="3312523"/>
        <a:ext cx="2640033" cy="1579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0.81448</cdr:x>
      <cdr:y>0.01393</cdr:y>
    </cdr:from>
    <cdr:to>
      <cdr:x>0.96909</cdr:x>
      <cdr:y>0.09475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6744683" y="74616"/>
          <a:ext cx="1280271" cy="432854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70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68092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046888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89629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914669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B121-7A2F-468F-A42F-BF9D711DC82C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00896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21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24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7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3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826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77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20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80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74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7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14.04.2023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7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3573016"/>
            <a:ext cx="7848872" cy="2736304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Кировской области </a:t>
            </a:r>
            <a:b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2022 год </a:t>
            </a:r>
            <a:endParaRPr lang="ru-RU" sz="3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233" name="SapphireHiddenControl" r:id="rId2" imgW="6095880" imgH="4069080"/>
        </mc:Choice>
        <mc:Fallback>
          <p:control name="SapphireHiddenControl" r:id="rId2" imgW="6095880" imgH="4069080">
            <p:pic>
              <p:nvPicPr>
                <p:cNvPr id="0" name="SapphireHiddenControl" hidden="1"/>
                <p:cNvPicPr>
                  <a:picLocks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2021 - 2022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64213031"/>
              </p:ext>
            </p:extLst>
          </p:nvPr>
        </p:nvGraphicFramePr>
        <p:xfrm>
          <a:off x="539552" y="977070"/>
          <a:ext cx="7992888" cy="5116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660232" y="692696"/>
            <a:ext cx="172819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49608405"/>
              </p:ext>
            </p:extLst>
          </p:nvPr>
        </p:nvGraphicFramePr>
        <p:xfrm>
          <a:off x="395536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2021 - 2022 годы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7" y="692696"/>
            <a:ext cx="78488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межбюджетные трансферты, предоставляемые на безвозмездной и безвозвратной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основе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Субвенции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местным бюджетам из бюджета субъекта Российской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Федерации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	Субсидии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местным бюджетам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бюджета 				субъекта Российской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Федерации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	межбюджетные трансферты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предоставляемые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местным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бюджетам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целях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расходных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обязательств,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возникающих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	выполнении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полномочий органов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местного 			самоуправления по вопросам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значения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2543278" cy="1856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98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2021 - 2022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090843541"/>
              </p:ext>
            </p:extLst>
          </p:nvPr>
        </p:nvGraphicFramePr>
        <p:xfrm>
          <a:off x="214282" y="836712"/>
          <a:ext cx="8246150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88832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из бюджетов других уровней, выделенные дополнительно в 2022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1124744"/>
            <a:ext cx="7416824" cy="554461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субсидии бюджетам муниципальных районов на проведение мероприятий по обеспечению деятельности советников директора по воспитанию и взаимодействию с детскими общественными объединениями в общеобразовательных организациях – 597,4 тыс. рублей;</a:t>
            </a:r>
          </a:p>
          <a:p>
            <a:pPr algn="just"/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субсидии бюджетам муниципальных районов на оснащение объектов спортивной инфраструктуры спортивно-технологическим оборудованием – 2 629,8 тыс. рублей;</a:t>
            </a:r>
          </a:p>
          <a:p>
            <a:pPr algn="just"/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субсидия из областного бюджета местным бюджетам на обеспечение мер, по поддержке юридических лиц и индивидуальных предпринимателей, осуществляющих регулярные перевозки пассажиров и багажа автомобильным транспортом на муниципальных маршрутах регулярных перевозок на территории Кировской области в 2022 году – 2 392,7 тыс. рублей;</a:t>
            </a:r>
          </a:p>
          <a:p>
            <a:pPr algn="just"/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субсидия местным бюджетам из областного бюджета на реализацию мероприятий государственной программы Кировской области «Развитие физической культуры и спорта» в 2022 году – 1 393,3 тыс. рублей;</a:t>
            </a:r>
          </a:p>
          <a:p>
            <a:pPr algn="just"/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иные межбюджетные трансферты местным бюджетам из областного бюджета на финансовую поддержку детско-юношеского спорта – 1000,0 тыс. рублей;</a:t>
            </a:r>
          </a:p>
          <a:p>
            <a:pPr algn="just"/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иные межбюджетные трансферты местным бюджетам из областного бюджета на предоставление бесплатного горячего питания детям мобилизованных граждан – 23,3 тыс. рублей;</a:t>
            </a:r>
          </a:p>
          <a:p>
            <a:pPr algn="just"/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иные межбюджетные трансферты местным бюджетам из областного бюджета на оборудование мест проживания семей, находящихся в трудной жизненной ситуации, автономными пожарными </a:t>
            </a:r>
            <a:r>
              <a:rPr lang="ru-RU" sz="19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извещателями</a:t>
            </a:r>
            <a:r>
              <a:rPr lang="ru-RU" sz="19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2022 год – 12,6 тыс. рублей. </a:t>
            </a:r>
          </a:p>
          <a:p>
            <a:pPr marL="0" indent="0" algn="just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632"/>
            <a:ext cx="6912768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Вятскополянского район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20272" y="6014739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9700" y="1037723"/>
            <a:ext cx="6405351" cy="814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                                                                     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06" y="1055728"/>
            <a:ext cx="1474167" cy="88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39700" y="1869108"/>
            <a:ext cx="643038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муниципальными финансами 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регулирование межбюджетных отношений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40" y="1746263"/>
            <a:ext cx="1109711" cy="102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144" y="2811139"/>
            <a:ext cx="6427941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9700" y="3725539"/>
            <a:ext cx="6430385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агропромышленного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4" y="3725538"/>
            <a:ext cx="1063675" cy="8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42144" y="4660329"/>
            <a:ext cx="6436785" cy="914400"/>
          </a:xfrm>
          <a:prstGeom prst="rect">
            <a:avLst/>
          </a:prstGeom>
          <a:solidFill>
            <a:srgbClr val="CBC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района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7" y="4669705"/>
            <a:ext cx="13781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80006" y="5827960"/>
            <a:ext cx="6390079" cy="897148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 расходы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(Дума, КСК)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463" y="5943601"/>
            <a:ext cx="1177466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Соединительная линия уступом 29"/>
          <p:cNvCxnSpPr/>
          <p:nvPr/>
        </p:nvCxnSpPr>
        <p:spPr>
          <a:xfrm>
            <a:off x="6871822" y="1289063"/>
            <a:ext cx="909959" cy="653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Соединительная линия уступом 5120"/>
          <p:cNvCxnSpPr/>
          <p:nvPr/>
        </p:nvCxnSpPr>
        <p:spPr>
          <a:xfrm>
            <a:off x="6845051" y="2105236"/>
            <a:ext cx="914400" cy="670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6" name="Прямая со стрелкой 5135"/>
          <p:cNvCxnSpPr>
            <a:stCxn id="11" idx="3"/>
          </p:cNvCxnSpPr>
          <p:nvPr/>
        </p:nvCxnSpPr>
        <p:spPr>
          <a:xfrm flipV="1">
            <a:off x="6870085" y="3251200"/>
            <a:ext cx="902315" cy="17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4" name="Прямая со стрелкой 5143"/>
          <p:cNvCxnSpPr>
            <a:stCxn id="12" idx="3"/>
          </p:cNvCxnSpPr>
          <p:nvPr/>
        </p:nvCxnSpPr>
        <p:spPr>
          <a:xfrm>
            <a:off x="6870085" y="4182739"/>
            <a:ext cx="889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8" name="Прямая со стрелкой 5157"/>
          <p:cNvCxnSpPr>
            <a:stCxn id="14" idx="3"/>
          </p:cNvCxnSpPr>
          <p:nvPr/>
        </p:nvCxnSpPr>
        <p:spPr>
          <a:xfrm flipV="1">
            <a:off x="6878929" y="4869161"/>
            <a:ext cx="880522" cy="24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2" name="Прямоугольник 5161"/>
          <p:cNvSpPr/>
          <p:nvPr/>
        </p:nvSpPr>
        <p:spPr>
          <a:xfrm>
            <a:off x="7801855" y="1499102"/>
            <a:ext cx="1342145" cy="3570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99,4%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63" name="Прямоугольник 5162"/>
          <p:cNvSpPr/>
          <p:nvPr/>
        </p:nvSpPr>
        <p:spPr>
          <a:xfrm>
            <a:off x="7759202" y="5827960"/>
            <a:ext cx="1205286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0,6%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65" name="Прямая со стрелкой 5164"/>
          <p:cNvCxnSpPr/>
          <p:nvPr/>
        </p:nvCxnSpPr>
        <p:spPr>
          <a:xfrm>
            <a:off x="6878929" y="6276534"/>
            <a:ext cx="880273" cy="86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13" y="2788753"/>
            <a:ext cx="1143589" cy="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7152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2022 год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435664"/>
              </p:ext>
            </p:extLst>
          </p:nvPr>
        </p:nvGraphicFramePr>
        <p:xfrm>
          <a:off x="251520" y="977840"/>
          <a:ext cx="8424936" cy="513737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098035"/>
                <a:gridCol w="1532345"/>
                <a:gridCol w="1114433"/>
                <a:gridCol w="1167955"/>
                <a:gridCol w="1512168"/>
              </a:tblGrid>
              <a:tr h="7294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план, 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3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698 469,3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694 198,3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3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66 092,9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65 311,1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467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1358,1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1357,7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3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84 379,3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83549,3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395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6 422,4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6 417,0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3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399 738,3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399 018,6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3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52 295,0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52 283,5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3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27 258,0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25 358,3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3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16 498,0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16 476,6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467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2 734,8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2 733,7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894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41 692,5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41 692,5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63284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расходной части бюджета Вятскополянского района за 2022 год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8014628"/>
              </p:ext>
            </p:extLst>
          </p:nvPr>
        </p:nvGraphicFramePr>
        <p:xfrm>
          <a:off x="395536" y="1340769"/>
          <a:ext cx="7704856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29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объеме расходов бюджета Вятскополянского района за 2022 год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940152" y="2132856"/>
            <a:ext cx="1547664" cy="464347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69116416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9"/>
            <a:ext cx="8748464" cy="576064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2824" y="477677"/>
            <a:ext cx="3871663" cy="40426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39602559"/>
              </p:ext>
            </p:extLst>
          </p:nvPr>
        </p:nvGraphicFramePr>
        <p:xfrm>
          <a:off x="4752937" y="908720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28185" y="450903"/>
            <a:ext cx="1728191" cy="457817"/>
          </a:xfrm>
        </p:spPr>
        <p:txBody>
          <a:bodyPr>
            <a:noAutofit/>
          </a:bodyPr>
          <a:lstStyle/>
          <a:p>
            <a:pPr algn="ctr"/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2021 год</a:t>
            </a:r>
            <a:endParaRPr 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7123777"/>
              </p:ext>
            </p:extLst>
          </p:nvPr>
        </p:nvGraphicFramePr>
        <p:xfrm>
          <a:off x="251520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542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9" y="260648"/>
            <a:ext cx="7920879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соответствии с Бюджетным кодексом Российской Федерации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форма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образования и расходования денежных средств, предназначенных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финансового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обеспечения задач и функций государства и местного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самоуправления.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состоит из трех основных частей: доходов, расходов и источников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финансирования дефицита бюджета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доходами бюджета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понимаются поступающие в бюджет денежные средства,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исключением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средств, являющихся источниками финансирования дефицита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бюджета.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соответствии с Бюджетным кодексом Российской Федерации доходы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образуются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счет налоговых и неналоговых доходов, а также за счет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безвозмездных поступлений.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выплачиваемые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денежные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средства, которые направляются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	финансовое обеспечение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функций государственной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власти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	местного самоуправления.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		Дефицит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превышение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		расходов  бюджета  над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доходами. 	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	Профицит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превышение 					доходов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над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расходами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09120"/>
            <a:ext cx="3168352" cy="2025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584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80767" y="6054809"/>
            <a:ext cx="560698" cy="4004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8864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Дорожный фонд Вятскополянского района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387611" y="1317540"/>
            <a:ext cx="2520280" cy="244827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оходы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уплаты акцизов на автомобильное топливо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010,0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</p:txBody>
      </p:sp>
      <p:sp>
        <p:nvSpPr>
          <p:cNvPr id="5" name="Овал 4"/>
          <p:cNvSpPr/>
          <p:nvPr/>
        </p:nvSpPr>
        <p:spPr>
          <a:xfrm>
            <a:off x="3411947" y="1348642"/>
            <a:ext cx="2520280" cy="244827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убсидия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осуществление дорожной деятельности в отношении автомобильных дорог общего пользования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508,0 </a:t>
            </a:r>
          </a:p>
        </p:txBody>
      </p:sp>
      <p:sp>
        <p:nvSpPr>
          <p:cNvPr id="6" name="Овал 5"/>
          <p:cNvSpPr/>
          <p:nvPr/>
        </p:nvSpPr>
        <p:spPr>
          <a:xfrm>
            <a:off x="6467281" y="1267088"/>
            <a:ext cx="2520280" cy="244827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ные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областного бюджета на ремонт автомобильных дорог общего пользования местного значения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997,4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07690" y="4002809"/>
            <a:ext cx="2600213" cy="2571315"/>
          </a:xfrm>
          <a:prstGeom prst="ellipse">
            <a:avLst/>
          </a:prstGeom>
          <a:solidFill>
            <a:srgbClr val="FF47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Отрицательная разница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 фактически поступившим и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прогнозируемым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объемом доходов бюджета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- 397,8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141493" y="3692642"/>
            <a:ext cx="3024335" cy="307311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Дорожный фонд</a:t>
            </a:r>
          </a:p>
          <a:p>
            <a:pPr algn="ctr"/>
            <a:r>
              <a:rPr lang="ru-RU" sz="3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72 117,6</a:t>
            </a:r>
            <a:endParaRPr lang="ru-RU" sz="3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2881018" y="2296360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люс 9"/>
          <p:cNvSpPr/>
          <p:nvPr/>
        </p:nvSpPr>
        <p:spPr>
          <a:xfrm>
            <a:off x="5908600" y="2296360"/>
            <a:ext cx="551311" cy="5528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329963" y="4952782"/>
            <a:ext cx="708829" cy="5528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 11"/>
          <p:cNvSpPr/>
          <p:nvPr/>
        </p:nvSpPr>
        <p:spPr>
          <a:xfrm>
            <a:off x="3912766" y="4952782"/>
            <a:ext cx="1023864" cy="55283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71037" y="931427"/>
            <a:ext cx="1234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65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88640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Дорожный фонд Вятскополянского района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 2022 год</a:t>
            </a:r>
            <a:endParaRPr lang="ru-RU" sz="28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913961975"/>
              </p:ext>
            </p:extLst>
          </p:nvPr>
        </p:nvGraphicFramePr>
        <p:xfrm>
          <a:off x="323528" y="1268760"/>
          <a:ext cx="8568952" cy="5310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64288" y="1142747"/>
            <a:ext cx="1365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02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247559779"/>
              </p:ext>
            </p:extLst>
          </p:nvPr>
        </p:nvGraphicFramePr>
        <p:xfrm>
          <a:off x="755575" y="1700808"/>
          <a:ext cx="7128793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3556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2022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236296" y="893723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120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предоставленных межбюджетных трансфертов за 2021 – 2022 годы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828554"/>
              </p:ext>
            </p:extLst>
          </p:nvPr>
        </p:nvGraphicFramePr>
        <p:xfrm>
          <a:off x="323528" y="1196752"/>
          <a:ext cx="7776864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60232" y="1340768"/>
            <a:ext cx="13652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5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12698"/>
            <a:ext cx="8003232" cy="7774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25382972"/>
              </p:ext>
            </p:extLst>
          </p:nvPr>
        </p:nvGraphicFramePr>
        <p:xfrm>
          <a:off x="179512" y="751317"/>
          <a:ext cx="878497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39751" y="4869160"/>
            <a:ext cx="1656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Патриотическое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воспитание граждан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РФ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32979" y="2564904"/>
            <a:ext cx="3024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Национальные проекты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95936" y="3861048"/>
            <a:ext cx="2871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Федеральные проекты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6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8740813"/>
              </p:ext>
            </p:extLst>
          </p:nvPr>
        </p:nvGraphicFramePr>
        <p:xfrm>
          <a:off x="539552" y="1268760"/>
          <a:ext cx="80283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95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40768"/>
            <a:ext cx="6347714" cy="3880773"/>
          </a:xfrm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СПАСИБО 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643192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Вятскополянского 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1268760"/>
            <a:ext cx="7416824" cy="4968552"/>
          </a:xfrm>
        </p:spPr>
        <p:txBody>
          <a:bodyPr>
            <a:normAutofit lnSpcReduction="10000"/>
          </a:bodyPr>
          <a:lstStyle/>
          <a:p>
            <a:pPr marL="0" indent="450215" algn="just" defTabSz="91440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Вятскополянский муниципальный район осуществляет управление финансов администрации Вятскополянского района, которое так же обеспечивает организацию проведения финансовой, бюджетной и налоговой политики на территории Вятскополянского района. </a:t>
            </a:r>
          </a:p>
          <a:p>
            <a:pPr marL="0" indent="0" algn="just" defTabSz="91440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организации исполнения бюджета:</a:t>
            </a:r>
          </a:p>
          <a:p>
            <a:pPr marL="0" algn="just" defTabSz="9144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сверка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данных отчета об исполнении бюджета Вятскополянского района с данными Управления Федерального казначейства по Вятскополянскому району;</a:t>
            </a:r>
          </a:p>
          <a:p>
            <a:pPr marL="0" algn="just" defTabSz="9144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освоения целевых межбюджетных трансфертов из федерального и областного бюджетов</a:t>
            </a:r>
          </a:p>
          <a:p>
            <a:pPr marL="0" algn="just" defTabSz="9144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исполнения доходной части бюджета Вятскополянского района</a:t>
            </a:r>
          </a:p>
          <a:p>
            <a:pPr marL="0" algn="just" defTabSz="91440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5956"/>
            <a:ext cx="8229600" cy="6366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14693"/>
              </p:ext>
            </p:extLst>
          </p:nvPr>
        </p:nvGraphicFramePr>
        <p:xfrm>
          <a:off x="107504" y="1196752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76256" y="1152476"/>
            <a:ext cx="1800200" cy="69837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2042933"/>
            <a:ext cx="1656184" cy="57606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5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УЗИО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182165"/>
            <a:ext cx="1705248" cy="72008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Дума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2740" y="2076345"/>
            <a:ext cx="1939100" cy="54265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6000">
                <a:schemeClr val="accent2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КСК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748856" y="1283494"/>
            <a:ext cx="139109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085902" y="2330965"/>
            <a:ext cx="1054050" cy="143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7" idx="1"/>
          </p:cNvCxnSpPr>
          <p:nvPr/>
        </p:nvCxnSpPr>
        <p:spPr>
          <a:xfrm>
            <a:off x="6300192" y="1501664"/>
            <a:ext cx="57606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1"/>
          </p:cNvCxnSpPr>
          <p:nvPr/>
        </p:nvCxnSpPr>
        <p:spPr>
          <a:xfrm flipH="1" flipV="1">
            <a:off x="6300192" y="2076345"/>
            <a:ext cx="648072" cy="25462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88640"/>
            <a:ext cx="7848873" cy="720080"/>
          </a:xfrm>
        </p:spPr>
        <p:txBody>
          <a:bodyPr>
            <a:noAutofit/>
          </a:bodyPr>
          <a:lstStyle/>
          <a:p>
            <a:pPr algn="ctr"/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Решение 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Вятскополянской районной Думы об 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утверждении 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на 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sz="2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	 			2023-2024 </a:t>
            </a:r>
            <a:r>
              <a:rPr lang="ru-RU" sz="2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sz="2300" dirty="0">
              <a:solidFill>
                <a:schemeClr val="tx1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86086445"/>
              </p:ext>
            </p:extLst>
          </p:nvPr>
        </p:nvGraphicFramePr>
        <p:xfrm>
          <a:off x="107504" y="1096379"/>
          <a:ext cx="4760912" cy="343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гнутая вверх стрелка 16"/>
          <p:cNvSpPr/>
          <p:nvPr/>
        </p:nvSpPr>
        <p:spPr>
          <a:xfrm rot="1268494">
            <a:off x="4024961" y="1725711"/>
            <a:ext cx="5293061" cy="1947325"/>
          </a:xfrm>
          <a:prstGeom prst="curvedDownArrow">
            <a:avLst>
              <a:gd name="adj1" fmla="val 28144"/>
              <a:gd name="adj2" fmla="val 107930"/>
              <a:gd name="adj3" fmla="val 25000"/>
            </a:avLst>
          </a:prstGeom>
          <a:solidFill>
            <a:schemeClr val="bg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49862270"/>
              </p:ext>
            </p:extLst>
          </p:nvPr>
        </p:nvGraphicFramePr>
        <p:xfrm>
          <a:off x="3203848" y="3789040"/>
          <a:ext cx="5508104" cy="32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000476" y="2105583"/>
            <a:ext cx="17522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6876764" cy="1031446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Доходная часть бюджета</a:t>
            </a:r>
            <a:b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Вятскополянского района</a:t>
            </a:r>
            <a:endParaRPr lang="ru-RU" sz="2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7990" y="1484784"/>
            <a:ext cx="2731842" cy="496855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pPr algn="ctr"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Поступления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от уплаты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налогов, установленных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Налоговым кодексом РФ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 налог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 акцизы; </a:t>
            </a:r>
          </a:p>
          <a:p>
            <a:pPr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 налог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, взимаемый в связи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 применением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упрощенной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системы налогообложения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3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- налог, взимаемый в связи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 применением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патентной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системы налогообложения; </a:t>
            </a: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-налог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на имущество физических лиц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 земельный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 государственная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пошлина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 налог </a:t>
            </a:r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на добычу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полезных</a:t>
            </a:r>
          </a:p>
          <a:p>
            <a:pPr algn="just"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ископаемых;</a:t>
            </a:r>
          </a:p>
          <a:p>
            <a:pPr>
              <a:defRPr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-другие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1484784"/>
            <a:ext cx="2736304" cy="4968553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  <a:p>
            <a:pPr algn="just">
              <a:defRPr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имущества, находящегося в государственной и муниципальной собственности;</a:t>
            </a:r>
          </a:p>
          <a:p>
            <a:pPr>
              <a:defRPr/>
            </a:pPr>
            <a:r>
              <a:rPr lang="ru-RU" sz="13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плата за негативное воздействие на окружающую среду; </a:t>
            </a:r>
          </a:p>
          <a:p>
            <a:pPr>
              <a:defRPr/>
            </a:pP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-доходы от продажи имущества и земельных участков;</a:t>
            </a:r>
          </a:p>
          <a:p>
            <a:pPr>
              <a:defRPr/>
            </a:pP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штрафы за нарушение законодательства; </a:t>
            </a:r>
          </a:p>
          <a:p>
            <a:pPr marL="171450" indent="-171450">
              <a:buFontTx/>
              <a:buChar char="-"/>
              <a:defRPr/>
            </a:pP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другие </a:t>
            </a:r>
          </a:p>
          <a:p>
            <a:pPr marL="171450" indent="-171450" algn="just">
              <a:buFontTx/>
              <a:buChar char="-"/>
              <a:defRPr/>
            </a:pP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1484785"/>
            <a:ext cx="2520280" cy="49685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</a:t>
            </a: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  <a:p>
            <a:pPr algn="just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трансферты, предоставляемые </a:t>
            </a:r>
            <a: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областного бюджета,  а </a:t>
            </a:r>
            <a: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также перечисления от физических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юридических </a:t>
            </a:r>
            <a: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 (кроме 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налоговых и </a:t>
            </a:r>
            <a: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неналоговых доходов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defRPr/>
            </a:pPr>
            <a: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93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0696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2022 год (%)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234411"/>
              </p:ext>
            </p:extLst>
          </p:nvPr>
        </p:nvGraphicFramePr>
        <p:xfrm>
          <a:off x="827584" y="1340768"/>
          <a:ext cx="7704856" cy="48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63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676456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Вятскополянского района в разрезе доходных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источников за 2022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618125"/>
              </p:ext>
            </p:extLst>
          </p:nvPr>
        </p:nvGraphicFramePr>
        <p:xfrm>
          <a:off x="467545" y="929015"/>
          <a:ext cx="7920879" cy="5740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1477"/>
                <a:gridCol w="1042221"/>
                <a:gridCol w="990863"/>
                <a:gridCol w="757649"/>
                <a:gridCol w="1308669"/>
              </a:tblGrid>
              <a:tr h="100743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Уточнен-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выпол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доходов, 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28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129 534,3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133 408,7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28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33 732,8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34 947,8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103,6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28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3 998,4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28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36 678,8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37 634,7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28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15 279,0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16 418,6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981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 по делам, рассматриваемым в судах общей юрисдикции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1 830,0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1 790,7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000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9 747,8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10 235,5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981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981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24 510,1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24 576,4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8981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2 745,2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2 678,6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28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558,6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283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304,4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339,3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012" y="-5195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за 2021 – 2022 годы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4507732" cy="864096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за 2021 год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128 433,6 тыс. рублей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24825567"/>
              </p:ext>
            </p:extLst>
          </p:nvPr>
        </p:nvGraphicFramePr>
        <p:xfrm>
          <a:off x="4572000" y="1677538"/>
          <a:ext cx="4464496" cy="5111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836712"/>
            <a:ext cx="4104456" cy="101556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2022 год </a:t>
            </a:r>
            <a:b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</a:t>
            </a:r>
            <a:r>
              <a:rPr lang="ru-RU" sz="1400" spc="1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pc="1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spc="1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133 408,7 тыс. рублей</a:t>
            </a:r>
            <a:endParaRPr lang="ru-RU" sz="1400" spc="1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3630839"/>
              </p:ext>
            </p:extLst>
          </p:nvPr>
        </p:nvGraphicFramePr>
        <p:xfrm>
          <a:off x="107504" y="1340768"/>
          <a:ext cx="4572000" cy="501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8236</TotalTime>
  <Words>1290</Words>
  <Application>Microsoft Office PowerPoint</Application>
  <PresentationFormat>Экран (4:3)</PresentationFormat>
  <Paragraphs>381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Грань</vt:lpstr>
      <vt:lpstr>  Исполнение бюджета муниципального образования Вятскополянский муниципальный район  Кировской области  за 2022 год </vt:lpstr>
      <vt:lpstr>Презентация PowerPoint</vt:lpstr>
      <vt:lpstr>Организация исполнения бюджета  Вятскополянского района </vt:lpstr>
      <vt:lpstr>Получатели бюджетных средств</vt:lpstr>
      <vt:lpstr> Решение Вятскополянской районной Думы об  утверждении бюджета на 2022 год и плановый период       2023-2024 годов</vt:lpstr>
      <vt:lpstr>Доходная часть бюджета  Вятскополянского района</vt:lpstr>
      <vt:lpstr>Структура доходной части бюджета  Вятскополянского района за 2022 год (%)</vt:lpstr>
      <vt:lpstr>Исполнение прогнозных поступлений бюджета Вятскополянского района в разрезе доходных источников за 2022 год</vt:lpstr>
      <vt:lpstr>Динамика поступления доходов бюджета  Вятскополянского района за 2021 – 2022 годы </vt:lpstr>
      <vt:lpstr>Динамика налоговых доходов за 2021 - 2022 годы</vt:lpstr>
      <vt:lpstr>Динамика неналоговых доходов за 2021 - 2022 годы</vt:lpstr>
      <vt:lpstr>Презентация PowerPoint</vt:lpstr>
      <vt:lpstr>Динамика безвозмездных поступлений за 2021 - 2022 годы</vt:lpstr>
      <vt:lpstr>Безвозмездные поступления из бюджетов других уровней, выделенные дополнительно в 2022 году</vt:lpstr>
      <vt:lpstr>Муниципальные программы Вятскополянского района</vt:lpstr>
      <vt:lpstr>Исполнение расходов в разрезе отраслей бюджета Вятскополянского района за 2022 год</vt:lpstr>
      <vt:lpstr>Структура расходной части бюджета Вятскополянского района за 2022 год</vt:lpstr>
      <vt:lpstr>Социально–значимые расходы в общем  объеме расходов бюджета Вятскополянского района за 2022 год</vt:lpstr>
      <vt:lpstr>Динамика расходов в разрезе отраслей бюджета  Вятскополянского района    </vt:lpstr>
      <vt:lpstr>Презентация PowerPoint</vt:lpstr>
      <vt:lpstr>Презентация PowerPoint</vt:lpstr>
      <vt:lpstr>  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 в 2022 году</vt:lpstr>
      <vt:lpstr>Динамика предоставленных межбюджетных трансфертов за 2021 – 2022 годы</vt:lpstr>
      <vt:lpstr>Национальные проекты</vt:lpstr>
      <vt:lpstr>Муниципальный долг бюджета  Вятскополянского района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User333</cp:lastModifiedBy>
  <cp:revision>649</cp:revision>
  <cp:lastPrinted>2022-04-05T07:53:33Z</cp:lastPrinted>
  <dcterms:created xsi:type="dcterms:W3CDTF">2013-12-07T14:19:32Z</dcterms:created>
  <dcterms:modified xsi:type="dcterms:W3CDTF">2023-04-14T12:15:41Z</dcterms:modified>
</cp:coreProperties>
</file>